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theme/themeOverride1.xml" ContentType="application/vnd.openxmlformats-officedocument.themeOverride+xml"/>
  <Override PartName="/ppt/theme/themeOverride2.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256" r:id="rId2"/>
    <p:sldId id="355" r:id="rId3"/>
    <p:sldId id="258" r:id="rId4"/>
    <p:sldId id="345" r:id="rId5"/>
    <p:sldId id="341" r:id="rId6"/>
    <p:sldId id="346" r:id="rId7"/>
    <p:sldId id="343" r:id="rId8"/>
    <p:sldId id="347" r:id="rId9"/>
    <p:sldId id="342" r:id="rId10"/>
    <p:sldId id="354" r:id="rId11"/>
    <p:sldId id="344" r:id="rId12"/>
    <p:sldId id="335" r:id="rId13"/>
    <p:sldId id="336" r:id="rId14"/>
    <p:sldId id="337" r:id="rId15"/>
    <p:sldId id="338" r:id="rId16"/>
    <p:sldId id="339" r:id="rId17"/>
    <p:sldId id="257" r:id="rId18"/>
    <p:sldId id="259" r:id="rId19"/>
    <p:sldId id="260" r:id="rId20"/>
    <p:sldId id="261" r:id="rId21"/>
    <p:sldId id="262" r:id="rId22"/>
    <p:sldId id="263" r:id="rId23"/>
    <p:sldId id="264" r:id="rId24"/>
    <p:sldId id="265" r:id="rId25"/>
    <p:sldId id="266" r:id="rId26"/>
    <p:sldId id="267" r:id="rId27"/>
    <p:sldId id="268" r:id="rId28"/>
    <p:sldId id="270" r:id="rId29"/>
    <p:sldId id="271" r:id="rId30"/>
    <p:sldId id="274" r:id="rId31"/>
    <p:sldId id="272" r:id="rId32"/>
    <p:sldId id="275" r:id="rId33"/>
    <p:sldId id="273" r:id="rId34"/>
    <p:sldId id="269" r:id="rId35"/>
    <p:sldId id="276" r:id="rId36"/>
    <p:sldId id="277" r:id="rId37"/>
    <p:sldId id="278" r:id="rId38"/>
    <p:sldId id="279" r:id="rId39"/>
    <p:sldId id="281" r:id="rId40"/>
    <p:sldId id="280" r:id="rId41"/>
    <p:sldId id="282" r:id="rId42"/>
    <p:sldId id="283" r:id="rId43"/>
    <p:sldId id="284" r:id="rId44"/>
    <p:sldId id="285" r:id="rId45"/>
    <p:sldId id="286" r:id="rId46"/>
    <p:sldId id="287" r:id="rId47"/>
    <p:sldId id="288" r:id="rId48"/>
    <p:sldId id="289" r:id="rId49"/>
    <p:sldId id="290" r:id="rId50"/>
    <p:sldId id="291" r:id="rId51"/>
    <p:sldId id="348" r:id="rId52"/>
    <p:sldId id="292" r:id="rId53"/>
    <p:sldId id="293" r:id="rId54"/>
    <p:sldId id="294" r:id="rId55"/>
    <p:sldId id="295" r:id="rId56"/>
    <p:sldId id="296" r:id="rId57"/>
    <p:sldId id="297" r:id="rId58"/>
    <p:sldId id="298" r:id="rId59"/>
    <p:sldId id="299" r:id="rId60"/>
    <p:sldId id="300" r:id="rId61"/>
    <p:sldId id="301" r:id="rId62"/>
    <p:sldId id="302" r:id="rId63"/>
    <p:sldId id="332" r:id="rId64"/>
    <p:sldId id="303" r:id="rId65"/>
    <p:sldId id="304" r:id="rId66"/>
    <p:sldId id="349" r:id="rId67"/>
    <p:sldId id="350" r:id="rId68"/>
    <p:sldId id="351" r:id="rId69"/>
    <p:sldId id="352" r:id="rId70"/>
    <p:sldId id="353" r:id="rId71"/>
    <p:sldId id="305" r:id="rId72"/>
    <p:sldId id="306" r:id="rId73"/>
    <p:sldId id="307" r:id="rId74"/>
    <p:sldId id="308" r:id="rId75"/>
    <p:sldId id="309" r:id="rId76"/>
    <p:sldId id="310" r:id="rId77"/>
    <p:sldId id="311" r:id="rId78"/>
    <p:sldId id="312" r:id="rId79"/>
    <p:sldId id="313" r:id="rId80"/>
    <p:sldId id="314" r:id="rId81"/>
    <p:sldId id="315" r:id="rId82"/>
    <p:sldId id="333" r:id="rId83"/>
    <p:sldId id="316" r:id="rId84"/>
    <p:sldId id="331" r:id="rId85"/>
    <p:sldId id="317" r:id="rId86"/>
    <p:sldId id="318" r:id="rId87"/>
    <p:sldId id="319" r:id="rId88"/>
    <p:sldId id="329" r:id="rId89"/>
    <p:sldId id="330" r:id="rId90"/>
    <p:sldId id="320" r:id="rId91"/>
    <p:sldId id="321" r:id="rId92"/>
    <p:sldId id="322" r:id="rId93"/>
    <p:sldId id="323" r:id="rId94"/>
    <p:sldId id="334" r:id="rId95"/>
    <p:sldId id="324" r:id="rId96"/>
    <p:sldId id="325" r:id="rId97"/>
    <p:sldId id="328" r:id="rId9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tou Mata" initials="FM" lastIdx="1" clrIdx="0">
    <p:extLst>
      <p:ext uri="{19B8F6BF-5375-455C-9EA6-DF929625EA0E}">
        <p15:presenceInfo xmlns:p15="http://schemas.microsoft.com/office/powerpoint/2012/main" userId="8ea418193e5110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78" autoAdjust="0"/>
    <p:restoredTop sz="94358"/>
  </p:normalViewPr>
  <p:slideViewPr>
    <p:cSldViewPr snapToGrid="0">
      <p:cViewPr varScale="1">
        <p:scale>
          <a:sx n="75" d="100"/>
          <a:sy n="75" d="100"/>
        </p:scale>
        <p:origin x="1952" y="1056"/>
      </p:cViewPr>
      <p:guideLst/>
    </p:cSldViewPr>
  </p:slideViewPr>
  <p:notesTextViewPr>
    <p:cViewPr>
      <p:scale>
        <a:sx n="1" d="1"/>
        <a:sy n="1" d="1"/>
      </p:scale>
      <p:origin x="0" y="0"/>
    </p:cViewPr>
  </p:notesTextViewPr>
  <p:notesViewPr>
    <p:cSldViewPr snapToGrid="0">
      <p:cViewPr varScale="1">
        <p:scale>
          <a:sx n="59" d="100"/>
          <a:sy n="59" d="100"/>
        </p:scale>
        <p:origin x="2604"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4-21T20:43:31.479" idx="1">
    <p:pos x="10" y="10"/>
    <p:text>Cisco is an American multinational technology conglomerate corporation headquartered in San Jose, California. Integral to the growth of Silicon Valley, Cisco develops, manufactures, and sells networking hardware, software, telecommunications equipment and other high-technology services and products.</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1CFEE3-8B5B-4E0B-9824-530E9EF0695F}" type="datetimeFigureOut">
              <a:rPr lang="fr-FR" smtClean="0"/>
              <a:t>04/03/2026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6ACE49-008F-49F2-896E-B030B64F7829}" type="slidenum">
              <a:rPr lang="fr-FR" smtClean="0"/>
              <a:t>‹N°›</a:t>
            </a:fld>
            <a:endParaRPr lang="fr-FR"/>
          </a:p>
        </p:txBody>
      </p:sp>
    </p:spTree>
    <p:extLst>
      <p:ext uri="{BB962C8B-B14F-4D97-AF65-F5344CB8AC3E}">
        <p14:creationId xmlns:p14="http://schemas.microsoft.com/office/powerpoint/2010/main" val="908265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A6ACE49-008F-49F2-896E-B030B64F7829}" type="slidenum">
              <a:rPr lang="fr-FR" smtClean="0"/>
              <a:t>26</a:t>
            </a:fld>
            <a:endParaRPr lang="fr-FR"/>
          </a:p>
        </p:txBody>
      </p:sp>
    </p:spTree>
    <p:extLst>
      <p:ext uri="{BB962C8B-B14F-4D97-AF65-F5344CB8AC3E}">
        <p14:creationId xmlns:p14="http://schemas.microsoft.com/office/powerpoint/2010/main" val="667092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88AF581-D31F-384C-B958-FBD545C5582E}" type="slidenum">
              <a:rPr lang="fr-FR" smtClean="0"/>
              <a:t>69</a:t>
            </a:fld>
            <a:endParaRPr lang="fr-FR"/>
          </a:p>
        </p:txBody>
      </p:sp>
    </p:spTree>
    <p:extLst>
      <p:ext uri="{BB962C8B-B14F-4D97-AF65-F5344CB8AC3E}">
        <p14:creationId xmlns:p14="http://schemas.microsoft.com/office/powerpoint/2010/main" val="2747113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CBFC8D-7A7F-4B5C-9D21-3502BB06C70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9860DA6-56F4-47AF-AD6A-ACBAD0ABCA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BFB931D-D862-4FD4-BA8F-1400E7D5FF24}"/>
              </a:ext>
            </a:extLst>
          </p:cNvPr>
          <p:cNvSpPr>
            <a:spLocks noGrp="1"/>
          </p:cNvSpPr>
          <p:nvPr>
            <p:ph type="dt" sz="half" idx="10"/>
          </p:nvPr>
        </p:nvSpPr>
        <p:spPr/>
        <p:txBody>
          <a:bodyPr/>
          <a:lstStyle/>
          <a:p>
            <a:fld id="{E6B2BB76-91C6-4C11-9814-022B6F956FEB}" type="datetime1">
              <a:rPr lang="fr-FR" smtClean="0"/>
              <a:t>04/03/2026</a:t>
            </a:fld>
            <a:endParaRPr lang="fr-FR"/>
          </a:p>
        </p:txBody>
      </p:sp>
      <p:sp>
        <p:nvSpPr>
          <p:cNvPr id="5" name="Espace réservé du pied de page 4">
            <a:extLst>
              <a:ext uri="{FF2B5EF4-FFF2-40B4-BE49-F238E27FC236}">
                <a16:creationId xmlns:a16="http://schemas.microsoft.com/office/drawing/2014/main" id="{5D781F58-7B6B-4316-9FB6-AEC713132AD0}"/>
              </a:ext>
            </a:extLst>
          </p:cNvPr>
          <p:cNvSpPr>
            <a:spLocks noGrp="1"/>
          </p:cNvSpPr>
          <p:nvPr>
            <p:ph type="ftr" sz="quarter" idx="11"/>
          </p:nvPr>
        </p:nvSpPr>
        <p:spPr/>
        <p:txBody>
          <a:bodyPr/>
          <a:lstStyle/>
          <a:p>
            <a:r>
              <a:rPr lang="fr-FR"/>
              <a:t>Pr C THIAM</a:t>
            </a:r>
          </a:p>
        </p:txBody>
      </p:sp>
      <p:sp>
        <p:nvSpPr>
          <p:cNvPr id="6" name="Espace réservé du numéro de diapositive 5">
            <a:extLst>
              <a:ext uri="{FF2B5EF4-FFF2-40B4-BE49-F238E27FC236}">
                <a16:creationId xmlns:a16="http://schemas.microsoft.com/office/drawing/2014/main" id="{576355F1-D9ED-47D0-BD7C-617CDC7F77CC}"/>
              </a:ext>
            </a:extLst>
          </p:cNvPr>
          <p:cNvSpPr>
            <a:spLocks noGrp="1"/>
          </p:cNvSpPr>
          <p:nvPr>
            <p:ph type="sldNum" sz="quarter" idx="12"/>
          </p:nvPr>
        </p:nvSpPr>
        <p:spPr/>
        <p:txBody>
          <a:bodyPr/>
          <a:lstStyle/>
          <a:p>
            <a:fld id="{DB87C72B-589B-4AC8-9896-F89487945A97}" type="slidenum">
              <a:rPr lang="fr-FR" smtClean="0"/>
              <a:t>‹N°›</a:t>
            </a:fld>
            <a:endParaRPr lang="fr-FR"/>
          </a:p>
        </p:txBody>
      </p:sp>
    </p:spTree>
    <p:extLst>
      <p:ext uri="{BB962C8B-B14F-4D97-AF65-F5344CB8AC3E}">
        <p14:creationId xmlns:p14="http://schemas.microsoft.com/office/powerpoint/2010/main" val="1980780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207B09-BD40-41BC-809B-992103FC937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18DD9E4-7F66-4351-B17E-C37A135190F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4C7BABA-DFC6-4D6B-BE86-43020BA59A08}"/>
              </a:ext>
            </a:extLst>
          </p:cNvPr>
          <p:cNvSpPr>
            <a:spLocks noGrp="1"/>
          </p:cNvSpPr>
          <p:nvPr>
            <p:ph type="dt" sz="half" idx="10"/>
          </p:nvPr>
        </p:nvSpPr>
        <p:spPr/>
        <p:txBody>
          <a:bodyPr/>
          <a:lstStyle/>
          <a:p>
            <a:fld id="{5220FCC2-6965-4BD9-A484-DA170C389481}" type="datetime1">
              <a:rPr lang="fr-FR" smtClean="0"/>
              <a:t>04/03/2026</a:t>
            </a:fld>
            <a:endParaRPr lang="fr-FR"/>
          </a:p>
        </p:txBody>
      </p:sp>
      <p:sp>
        <p:nvSpPr>
          <p:cNvPr id="5" name="Espace réservé du pied de page 4">
            <a:extLst>
              <a:ext uri="{FF2B5EF4-FFF2-40B4-BE49-F238E27FC236}">
                <a16:creationId xmlns:a16="http://schemas.microsoft.com/office/drawing/2014/main" id="{19B75AAC-57F8-48CD-95BD-C7A4CC82A28C}"/>
              </a:ext>
            </a:extLst>
          </p:cNvPr>
          <p:cNvSpPr>
            <a:spLocks noGrp="1"/>
          </p:cNvSpPr>
          <p:nvPr>
            <p:ph type="ftr" sz="quarter" idx="11"/>
          </p:nvPr>
        </p:nvSpPr>
        <p:spPr/>
        <p:txBody>
          <a:bodyPr/>
          <a:lstStyle/>
          <a:p>
            <a:r>
              <a:rPr lang="fr-FR"/>
              <a:t>Pr C THIAM</a:t>
            </a:r>
          </a:p>
        </p:txBody>
      </p:sp>
      <p:sp>
        <p:nvSpPr>
          <p:cNvPr id="6" name="Espace réservé du numéro de diapositive 5">
            <a:extLst>
              <a:ext uri="{FF2B5EF4-FFF2-40B4-BE49-F238E27FC236}">
                <a16:creationId xmlns:a16="http://schemas.microsoft.com/office/drawing/2014/main" id="{9C5B7798-3DC4-4992-A019-517ACC71B794}"/>
              </a:ext>
            </a:extLst>
          </p:cNvPr>
          <p:cNvSpPr>
            <a:spLocks noGrp="1"/>
          </p:cNvSpPr>
          <p:nvPr>
            <p:ph type="sldNum" sz="quarter" idx="12"/>
          </p:nvPr>
        </p:nvSpPr>
        <p:spPr/>
        <p:txBody>
          <a:bodyPr/>
          <a:lstStyle/>
          <a:p>
            <a:fld id="{DB87C72B-589B-4AC8-9896-F89487945A97}" type="slidenum">
              <a:rPr lang="fr-FR" smtClean="0"/>
              <a:t>‹N°›</a:t>
            </a:fld>
            <a:endParaRPr lang="fr-FR"/>
          </a:p>
        </p:txBody>
      </p:sp>
    </p:spTree>
    <p:extLst>
      <p:ext uri="{BB962C8B-B14F-4D97-AF65-F5344CB8AC3E}">
        <p14:creationId xmlns:p14="http://schemas.microsoft.com/office/powerpoint/2010/main" val="2779067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24C707E-6E64-41FA-97DA-660C9DBD09F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FC35083-6A01-4ABF-9E4A-33AF76AEF64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97CE5A9-1DE0-45B0-AFAC-0D8B54D635FA}"/>
              </a:ext>
            </a:extLst>
          </p:cNvPr>
          <p:cNvSpPr>
            <a:spLocks noGrp="1"/>
          </p:cNvSpPr>
          <p:nvPr>
            <p:ph type="dt" sz="half" idx="10"/>
          </p:nvPr>
        </p:nvSpPr>
        <p:spPr/>
        <p:txBody>
          <a:bodyPr/>
          <a:lstStyle/>
          <a:p>
            <a:fld id="{C05B0925-1207-493C-96E4-4F6026DCB924}" type="datetime1">
              <a:rPr lang="fr-FR" smtClean="0"/>
              <a:t>04/03/2026</a:t>
            </a:fld>
            <a:endParaRPr lang="fr-FR"/>
          </a:p>
        </p:txBody>
      </p:sp>
      <p:sp>
        <p:nvSpPr>
          <p:cNvPr id="5" name="Espace réservé du pied de page 4">
            <a:extLst>
              <a:ext uri="{FF2B5EF4-FFF2-40B4-BE49-F238E27FC236}">
                <a16:creationId xmlns:a16="http://schemas.microsoft.com/office/drawing/2014/main" id="{0F3A8D33-6A01-45C5-A789-81F65E94AFA7}"/>
              </a:ext>
            </a:extLst>
          </p:cNvPr>
          <p:cNvSpPr>
            <a:spLocks noGrp="1"/>
          </p:cNvSpPr>
          <p:nvPr>
            <p:ph type="ftr" sz="quarter" idx="11"/>
          </p:nvPr>
        </p:nvSpPr>
        <p:spPr/>
        <p:txBody>
          <a:bodyPr/>
          <a:lstStyle/>
          <a:p>
            <a:r>
              <a:rPr lang="fr-FR"/>
              <a:t>Pr C THIAM</a:t>
            </a:r>
          </a:p>
        </p:txBody>
      </p:sp>
      <p:sp>
        <p:nvSpPr>
          <p:cNvPr id="6" name="Espace réservé du numéro de diapositive 5">
            <a:extLst>
              <a:ext uri="{FF2B5EF4-FFF2-40B4-BE49-F238E27FC236}">
                <a16:creationId xmlns:a16="http://schemas.microsoft.com/office/drawing/2014/main" id="{74609863-E96C-41BB-80C0-DBAF1B7CF590}"/>
              </a:ext>
            </a:extLst>
          </p:cNvPr>
          <p:cNvSpPr>
            <a:spLocks noGrp="1"/>
          </p:cNvSpPr>
          <p:nvPr>
            <p:ph type="sldNum" sz="quarter" idx="12"/>
          </p:nvPr>
        </p:nvSpPr>
        <p:spPr/>
        <p:txBody>
          <a:bodyPr/>
          <a:lstStyle/>
          <a:p>
            <a:fld id="{DB87C72B-589B-4AC8-9896-F89487945A97}" type="slidenum">
              <a:rPr lang="fr-FR" smtClean="0"/>
              <a:t>‹N°›</a:t>
            </a:fld>
            <a:endParaRPr lang="fr-FR"/>
          </a:p>
        </p:txBody>
      </p:sp>
    </p:spTree>
    <p:extLst>
      <p:ext uri="{BB962C8B-B14F-4D97-AF65-F5344CB8AC3E}">
        <p14:creationId xmlns:p14="http://schemas.microsoft.com/office/powerpoint/2010/main" val="4053085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EFA8F6-E266-4BB3-84D3-80824A6149B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5970E05-57E4-49A8-8FBE-648D88468A9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75787E2-EDA5-457C-BAAC-B3B4AEC7635F}"/>
              </a:ext>
            </a:extLst>
          </p:cNvPr>
          <p:cNvSpPr>
            <a:spLocks noGrp="1"/>
          </p:cNvSpPr>
          <p:nvPr>
            <p:ph type="dt" sz="half" idx="10"/>
          </p:nvPr>
        </p:nvSpPr>
        <p:spPr/>
        <p:txBody>
          <a:bodyPr/>
          <a:lstStyle/>
          <a:p>
            <a:fld id="{5C5C203D-BDF8-4A88-82FD-3D77198A8D9B}" type="datetime1">
              <a:rPr lang="fr-FR" smtClean="0"/>
              <a:t>04/03/2026</a:t>
            </a:fld>
            <a:endParaRPr lang="fr-FR"/>
          </a:p>
        </p:txBody>
      </p:sp>
      <p:sp>
        <p:nvSpPr>
          <p:cNvPr id="5" name="Espace réservé du pied de page 4">
            <a:extLst>
              <a:ext uri="{FF2B5EF4-FFF2-40B4-BE49-F238E27FC236}">
                <a16:creationId xmlns:a16="http://schemas.microsoft.com/office/drawing/2014/main" id="{8900D2CD-740E-4766-A93B-855E5FB209DC}"/>
              </a:ext>
            </a:extLst>
          </p:cNvPr>
          <p:cNvSpPr>
            <a:spLocks noGrp="1"/>
          </p:cNvSpPr>
          <p:nvPr>
            <p:ph type="ftr" sz="quarter" idx="11"/>
          </p:nvPr>
        </p:nvSpPr>
        <p:spPr/>
        <p:txBody>
          <a:bodyPr/>
          <a:lstStyle/>
          <a:p>
            <a:r>
              <a:rPr lang="fr-FR"/>
              <a:t>Pr C THIAM</a:t>
            </a:r>
          </a:p>
        </p:txBody>
      </p:sp>
      <p:sp>
        <p:nvSpPr>
          <p:cNvPr id="6" name="Espace réservé du numéro de diapositive 5">
            <a:extLst>
              <a:ext uri="{FF2B5EF4-FFF2-40B4-BE49-F238E27FC236}">
                <a16:creationId xmlns:a16="http://schemas.microsoft.com/office/drawing/2014/main" id="{411D4591-837E-4523-97DC-34B8F1C12E73}"/>
              </a:ext>
            </a:extLst>
          </p:cNvPr>
          <p:cNvSpPr>
            <a:spLocks noGrp="1"/>
          </p:cNvSpPr>
          <p:nvPr>
            <p:ph type="sldNum" sz="quarter" idx="12"/>
          </p:nvPr>
        </p:nvSpPr>
        <p:spPr/>
        <p:txBody>
          <a:bodyPr/>
          <a:lstStyle/>
          <a:p>
            <a:fld id="{DB87C72B-589B-4AC8-9896-F89487945A97}" type="slidenum">
              <a:rPr lang="fr-FR" smtClean="0"/>
              <a:t>‹N°›</a:t>
            </a:fld>
            <a:endParaRPr lang="fr-FR"/>
          </a:p>
        </p:txBody>
      </p:sp>
    </p:spTree>
    <p:extLst>
      <p:ext uri="{BB962C8B-B14F-4D97-AF65-F5344CB8AC3E}">
        <p14:creationId xmlns:p14="http://schemas.microsoft.com/office/powerpoint/2010/main" val="232194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85ECD-6FD8-4F9C-902B-BD52CEAD3A0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E3401CF-087C-429E-8EDA-57C9E762CE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6570369-C90C-4B12-86A6-6B29A4CF4425}"/>
              </a:ext>
            </a:extLst>
          </p:cNvPr>
          <p:cNvSpPr>
            <a:spLocks noGrp="1"/>
          </p:cNvSpPr>
          <p:nvPr>
            <p:ph type="dt" sz="half" idx="10"/>
          </p:nvPr>
        </p:nvSpPr>
        <p:spPr/>
        <p:txBody>
          <a:bodyPr/>
          <a:lstStyle/>
          <a:p>
            <a:fld id="{122AC3EB-D740-48C2-8EEB-DD76911E70AE}" type="datetime1">
              <a:rPr lang="fr-FR" smtClean="0"/>
              <a:t>04/03/2026</a:t>
            </a:fld>
            <a:endParaRPr lang="fr-FR"/>
          </a:p>
        </p:txBody>
      </p:sp>
      <p:sp>
        <p:nvSpPr>
          <p:cNvPr id="5" name="Espace réservé du pied de page 4">
            <a:extLst>
              <a:ext uri="{FF2B5EF4-FFF2-40B4-BE49-F238E27FC236}">
                <a16:creationId xmlns:a16="http://schemas.microsoft.com/office/drawing/2014/main" id="{83B0039B-7D5E-422F-81D3-8502A0AC20E8}"/>
              </a:ext>
            </a:extLst>
          </p:cNvPr>
          <p:cNvSpPr>
            <a:spLocks noGrp="1"/>
          </p:cNvSpPr>
          <p:nvPr>
            <p:ph type="ftr" sz="quarter" idx="11"/>
          </p:nvPr>
        </p:nvSpPr>
        <p:spPr/>
        <p:txBody>
          <a:bodyPr/>
          <a:lstStyle/>
          <a:p>
            <a:r>
              <a:rPr lang="fr-FR"/>
              <a:t>Pr C THIAM</a:t>
            </a:r>
          </a:p>
        </p:txBody>
      </p:sp>
      <p:sp>
        <p:nvSpPr>
          <p:cNvPr id="6" name="Espace réservé du numéro de diapositive 5">
            <a:extLst>
              <a:ext uri="{FF2B5EF4-FFF2-40B4-BE49-F238E27FC236}">
                <a16:creationId xmlns:a16="http://schemas.microsoft.com/office/drawing/2014/main" id="{B956395E-AA12-451A-B2B3-79C423071CB8}"/>
              </a:ext>
            </a:extLst>
          </p:cNvPr>
          <p:cNvSpPr>
            <a:spLocks noGrp="1"/>
          </p:cNvSpPr>
          <p:nvPr>
            <p:ph type="sldNum" sz="quarter" idx="12"/>
          </p:nvPr>
        </p:nvSpPr>
        <p:spPr/>
        <p:txBody>
          <a:bodyPr/>
          <a:lstStyle/>
          <a:p>
            <a:fld id="{DB87C72B-589B-4AC8-9896-F89487945A97}" type="slidenum">
              <a:rPr lang="fr-FR" smtClean="0"/>
              <a:t>‹N°›</a:t>
            </a:fld>
            <a:endParaRPr lang="fr-FR"/>
          </a:p>
        </p:txBody>
      </p:sp>
    </p:spTree>
    <p:extLst>
      <p:ext uri="{BB962C8B-B14F-4D97-AF65-F5344CB8AC3E}">
        <p14:creationId xmlns:p14="http://schemas.microsoft.com/office/powerpoint/2010/main" val="1474631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163B04-69E0-4486-88DF-645A71A5019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59DA80A-6FC1-440D-848C-0B135052DF0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4A3A02C-FD8A-486E-8CC9-5B104CA91C7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BC862F1-D331-42B7-BDA6-F0B77AF70700}"/>
              </a:ext>
            </a:extLst>
          </p:cNvPr>
          <p:cNvSpPr>
            <a:spLocks noGrp="1"/>
          </p:cNvSpPr>
          <p:nvPr>
            <p:ph type="dt" sz="half" idx="10"/>
          </p:nvPr>
        </p:nvSpPr>
        <p:spPr/>
        <p:txBody>
          <a:bodyPr/>
          <a:lstStyle/>
          <a:p>
            <a:fld id="{C7B7E4FF-175E-4579-9B57-9B127679F648}" type="datetime1">
              <a:rPr lang="fr-FR" smtClean="0"/>
              <a:t>04/03/2026</a:t>
            </a:fld>
            <a:endParaRPr lang="fr-FR"/>
          </a:p>
        </p:txBody>
      </p:sp>
      <p:sp>
        <p:nvSpPr>
          <p:cNvPr id="6" name="Espace réservé du pied de page 5">
            <a:extLst>
              <a:ext uri="{FF2B5EF4-FFF2-40B4-BE49-F238E27FC236}">
                <a16:creationId xmlns:a16="http://schemas.microsoft.com/office/drawing/2014/main" id="{28E465D9-497C-465F-97C6-532394305FAE}"/>
              </a:ext>
            </a:extLst>
          </p:cNvPr>
          <p:cNvSpPr>
            <a:spLocks noGrp="1"/>
          </p:cNvSpPr>
          <p:nvPr>
            <p:ph type="ftr" sz="quarter" idx="11"/>
          </p:nvPr>
        </p:nvSpPr>
        <p:spPr/>
        <p:txBody>
          <a:bodyPr/>
          <a:lstStyle/>
          <a:p>
            <a:r>
              <a:rPr lang="fr-FR"/>
              <a:t>Pr C THIAM</a:t>
            </a:r>
          </a:p>
        </p:txBody>
      </p:sp>
      <p:sp>
        <p:nvSpPr>
          <p:cNvPr id="7" name="Espace réservé du numéro de diapositive 6">
            <a:extLst>
              <a:ext uri="{FF2B5EF4-FFF2-40B4-BE49-F238E27FC236}">
                <a16:creationId xmlns:a16="http://schemas.microsoft.com/office/drawing/2014/main" id="{08CA6186-AAF1-40D2-8E36-DBD5EF6198C4}"/>
              </a:ext>
            </a:extLst>
          </p:cNvPr>
          <p:cNvSpPr>
            <a:spLocks noGrp="1"/>
          </p:cNvSpPr>
          <p:nvPr>
            <p:ph type="sldNum" sz="quarter" idx="12"/>
          </p:nvPr>
        </p:nvSpPr>
        <p:spPr/>
        <p:txBody>
          <a:bodyPr/>
          <a:lstStyle/>
          <a:p>
            <a:fld id="{DB87C72B-589B-4AC8-9896-F89487945A97}" type="slidenum">
              <a:rPr lang="fr-FR" smtClean="0"/>
              <a:t>‹N°›</a:t>
            </a:fld>
            <a:endParaRPr lang="fr-FR"/>
          </a:p>
        </p:txBody>
      </p:sp>
    </p:spTree>
    <p:extLst>
      <p:ext uri="{BB962C8B-B14F-4D97-AF65-F5344CB8AC3E}">
        <p14:creationId xmlns:p14="http://schemas.microsoft.com/office/powerpoint/2010/main" val="1911128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0027F4-836C-499E-94A7-026D7F2F727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45F52F5-BF69-4F2C-B542-5487D2BE18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B68B574-3433-44E4-B62C-04ACACF01EE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6EDCAB4-3546-4313-A554-7BB2FB3205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1D602A2-3DD7-46BA-9D19-BCDC08B5103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BE0B481-A19F-44FC-A1B5-6B38EAD14702}"/>
              </a:ext>
            </a:extLst>
          </p:cNvPr>
          <p:cNvSpPr>
            <a:spLocks noGrp="1"/>
          </p:cNvSpPr>
          <p:nvPr>
            <p:ph type="dt" sz="half" idx="10"/>
          </p:nvPr>
        </p:nvSpPr>
        <p:spPr/>
        <p:txBody>
          <a:bodyPr/>
          <a:lstStyle/>
          <a:p>
            <a:fld id="{49E068B4-EC34-4B81-91AC-30A5BE72790C}" type="datetime1">
              <a:rPr lang="fr-FR" smtClean="0"/>
              <a:t>04/03/2026</a:t>
            </a:fld>
            <a:endParaRPr lang="fr-FR"/>
          </a:p>
        </p:txBody>
      </p:sp>
      <p:sp>
        <p:nvSpPr>
          <p:cNvPr id="8" name="Espace réservé du pied de page 7">
            <a:extLst>
              <a:ext uri="{FF2B5EF4-FFF2-40B4-BE49-F238E27FC236}">
                <a16:creationId xmlns:a16="http://schemas.microsoft.com/office/drawing/2014/main" id="{37222EB1-E700-47BF-A12C-A7DD54C36F2E}"/>
              </a:ext>
            </a:extLst>
          </p:cNvPr>
          <p:cNvSpPr>
            <a:spLocks noGrp="1"/>
          </p:cNvSpPr>
          <p:nvPr>
            <p:ph type="ftr" sz="quarter" idx="11"/>
          </p:nvPr>
        </p:nvSpPr>
        <p:spPr/>
        <p:txBody>
          <a:bodyPr/>
          <a:lstStyle/>
          <a:p>
            <a:r>
              <a:rPr lang="fr-FR"/>
              <a:t>Pr C THIAM</a:t>
            </a:r>
          </a:p>
        </p:txBody>
      </p:sp>
      <p:sp>
        <p:nvSpPr>
          <p:cNvPr id="9" name="Espace réservé du numéro de diapositive 8">
            <a:extLst>
              <a:ext uri="{FF2B5EF4-FFF2-40B4-BE49-F238E27FC236}">
                <a16:creationId xmlns:a16="http://schemas.microsoft.com/office/drawing/2014/main" id="{DA9F6BCA-6CE3-40C9-BC9D-083E7C83C5EC}"/>
              </a:ext>
            </a:extLst>
          </p:cNvPr>
          <p:cNvSpPr>
            <a:spLocks noGrp="1"/>
          </p:cNvSpPr>
          <p:nvPr>
            <p:ph type="sldNum" sz="quarter" idx="12"/>
          </p:nvPr>
        </p:nvSpPr>
        <p:spPr/>
        <p:txBody>
          <a:bodyPr/>
          <a:lstStyle/>
          <a:p>
            <a:fld id="{DB87C72B-589B-4AC8-9896-F89487945A97}" type="slidenum">
              <a:rPr lang="fr-FR" smtClean="0"/>
              <a:t>‹N°›</a:t>
            </a:fld>
            <a:endParaRPr lang="fr-FR"/>
          </a:p>
        </p:txBody>
      </p:sp>
    </p:spTree>
    <p:extLst>
      <p:ext uri="{BB962C8B-B14F-4D97-AF65-F5344CB8AC3E}">
        <p14:creationId xmlns:p14="http://schemas.microsoft.com/office/powerpoint/2010/main" val="144345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AF9D8C-2056-4568-88FC-EF1E34831A5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F3B4315-FB5F-4033-96AF-758F16732061}"/>
              </a:ext>
            </a:extLst>
          </p:cNvPr>
          <p:cNvSpPr>
            <a:spLocks noGrp="1"/>
          </p:cNvSpPr>
          <p:nvPr>
            <p:ph type="dt" sz="half" idx="10"/>
          </p:nvPr>
        </p:nvSpPr>
        <p:spPr/>
        <p:txBody>
          <a:bodyPr/>
          <a:lstStyle/>
          <a:p>
            <a:fld id="{F158502E-7A0D-44B0-973E-A5748F4EABCE}" type="datetime1">
              <a:rPr lang="fr-FR" smtClean="0"/>
              <a:t>04/03/2026</a:t>
            </a:fld>
            <a:endParaRPr lang="fr-FR"/>
          </a:p>
        </p:txBody>
      </p:sp>
      <p:sp>
        <p:nvSpPr>
          <p:cNvPr id="4" name="Espace réservé du pied de page 3">
            <a:extLst>
              <a:ext uri="{FF2B5EF4-FFF2-40B4-BE49-F238E27FC236}">
                <a16:creationId xmlns:a16="http://schemas.microsoft.com/office/drawing/2014/main" id="{EF8386DF-FCE0-4B0F-9E90-F6CE1F86C06F}"/>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AE65414B-6188-457F-B8AD-2B6B29F24776}"/>
              </a:ext>
            </a:extLst>
          </p:cNvPr>
          <p:cNvSpPr>
            <a:spLocks noGrp="1"/>
          </p:cNvSpPr>
          <p:nvPr>
            <p:ph type="sldNum" sz="quarter" idx="12"/>
          </p:nvPr>
        </p:nvSpPr>
        <p:spPr/>
        <p:txBody>
          <a:bodyPr/>
          <a:lstStyle/>
          <a:p>
            <a:fld id="{DB87C72B-589B-4AC8-9896-F89487945A97}" type="slidenum">
              <a:rPr lang="fr-FR" smtClean="0"/>
              <a:t>‹N°›</a:t>
            </a:fld>
            <a:endParaRPr lang="fr-FR"/>
          </a:p>
        </p:txBody>
      </p:sp>
    </p:spTree>
    <p:extLst>
      <p:ext uri="{BB962C8B-B14F-4D97-AF65-F5344CB8AC3E}">
        <p14:creationId xmlns:p14="http://schemas.microsoft.com/office/powerpoint/2010/main" val="3740400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BD9FD74-C7D2-43F0-B8AA-088C4A57557C}"/>
              </a:ext>
            </a:extLst>
          </p:cNvPr>
          <p:cNvSpPr>
            <a:spLocks noGrp="1"/>
          </p:cNvSpPr>
          <p:nvPr>
            <p:ph type="dt" sz="half" idx="10"/>
          </p:nvPr>
        </p:nvSpPr>
        <p:spPr/>
        <p:txBody>
          <a:bodyPr/>
          <a:lstStyle/>
          <a:p>
            <a:fld id="{B87346B3-B788-403B-ACC3-05BD6C826514}" type="datetime1">
              <a:rPr lang="fr-FR" smtClean="0"/>
              <a:t>04/03/2026</a:t>
            </a:fld>
            <a:endParaRPr lang="fr-FR"/>
          </a:p>
        </p:txBody>
      </p:sp>
      <p:sp>
        <p:nvSpPr>
          <p:cNvPr id="3" name="Espace réservé du pied de page 2">
            <a:extLst>
              <a:ext uri="{FF2B5EF4-FFF2-40B4-BE49-F238E27FC236}">
                <a16:creationId xmlns:a16="http://schemas.microsoft.com/office/drawing/2014/main" id="{8B2B28C9-A0A5-4950-9559-2833FE9A14C8}"/>
              </a:ext>
            </a:extLst>
          </p:cNvPr>
          <p:cNvSpPr>
            <a:spLocks noGrp="1"/>
          </p:cNvSpPr>
          <p:nvPr>
            <p:ph type="ftr" sz="quarter" idx="11"/>
          </p:nvPr>
        </p:nvSpPr>
        <p:spPr/>
        <p:txBody>
          <a:bodyPr/>
          <a:lstStyle/>
          <a:p>
            <a:r>
              <a:rPr lang="fr-FR"/>
              <a:t>Pr C THIAM</a:t>
            </a:r>
          </a:p>
        </p:txBody>
      </p:sp>
      <p:sp>
        <p:nvSpPr>
          <p:cNvPr id="4" name="Espace réservé du numéro de diapositive 3">
            <a:extLst>
              <a:ext uri="{FF2B5EF4-FFF2-40B4-BE49-F238E27FC236}">
                <a16:creationId xmlns:a16="http://schemas.microsoft.com/office/drawing/2014/main" id="{1E094B3E-5FC6-4802-9339-D350F1493BE0}"/>
              </a:ext>
            </a:extLst>
          </p:cNvPr>
          <p:cNvSpPr>
            <a:spLocks noGrp="1"/>
          </p:cNvSpPr>
          <p:nvPr>
            <p:ph type="sldNum" sz="quarter" idx="12"/>
          </p:nvPr>
        </p:nvSpPr>
        <p:spPr/>
        <p:txBody>
          <a:bodyPr/>
          <a:lstStyle/>
          <a:p>
            <a:fld id="{DB87C72B-589B-4AC8-9896-F89487945A97}" type="slidenum">
              <a:rPr lang="fr-FR" smtClean="0"/>
              <a:t>‹N°›</a:t>
            </a:fld>
            <a:endParaRPr lang="fr-FR"/>
          </a:p>
        </p:txBody>
      </p:sp>
    </p:spTree>
    <p:extLst>
      <p:ext uri="{BB962C8B-B14F-4D97-AF65-F5344CB8AC3E}">
        <p14:creationId xmlns:p14="http://schemas.microsoft.com/office/powerpoint/2010/main" val="2968556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7E8819-F950-49CD-B3A5-E74B3397C5A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DDED610-8454-458C-86DA-32A6F6545B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D3B2B08-53D4-4895-BF7D-4197A4F0D0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84F5AAF-ADB1-41EC-891F-A2E47FB372BE}"/>
              </a:ext>
            </a:extLst>
          </p:cNvPr>
          <p:cNvSpPr>
            <a:spLocks noGrp="1"/>
          </p:cNvSpPr>
          <p:nvPr>
            <p:ph type="dt" sz="half" idx="10"/>
          </p:nvPr>
        </p:nvSpPr>
        <p:spPr/>
        <p:txBody>
          <a:bodyPr/>
          <a:lstStyle/>
          <a:p>
            <a:fld id="{F735299A-A811-4A30-86D8-8D8762346B8E}" type="datetime1">
              <a:rPr lang="fr-FR" smtClean="0"/>
              <a:t>04/03/2026</a:t>
            </a:fld>
            <a:endParaRPr lang="fr-FR"/>
          </a:p>
        </p:txBody>
      </p:sp>
      <p:sp>
        <p:nvSpPr>
          <p:cNvPr id="6" name="Espace réservé du pied de page 5">
            <a:extLst>
              <a:ext uri="{FF2B5EF4-FFF2-40B4-BE49-F238E27FC236}">
                <a16:creationId xmlns:a16="http://schemas.microsoft.com/office/drawing/2014/main" id="{91EB8AB7-6EC7-4594-BADC-727120AA35C5}"/>
              </a:ext>
            </a:extLst>
          </p:cNvPr>
          <p:cNvSpPr>
            <a:spLocks noGrp="1"/>
          </p:cNvSpPr>
          <p:nvPr>
            <p:ph type="ftr" sz="quarter" idx="11"/>
          </p:nvPr>
        </p:nvSpPr>
        <p:spPr/>
        <p:txBody>
          <a:bodyPr/>
          <a:lstStyle/>
          <a:p>
            <a:r>
              <a:rPr lang="fr-FR"/>
              <a:t>Pr C THIAM</a:t>
            </a:r>
          </a:p>
        </p:txBody>
      </p:sp>
      <p:sp>
        <p:nvSpPr>
          <p:cNvPr id="7" name="Espace réservé du numéro de diapositive 6">
            <a:extLst>
              <a:ext uri="{FF2B5EF4-FFF2-40B4-BE49-F238E27FC236}">
                <a16:creationId xmlns:a16="http://schemas.microsoft.com/office/drawing/2014/main" id="{C4FCC63D-1925-4C66-8F74-332BB216DEC7}"/>
              </a:ext>
            </a:extLst>
          </p:cNvPr>
          <p:cNvSpPr>
            <a:spLocks noGrp="1"/>
          </p:cNvSpPr>
          <p:nvPr>
            <p:ph type="sldNum" sz="quarter" idx="12"/>
          </p:nvPr>
        </p:nvSpPr>
        <p:spPr/>
        <p:txBody>
          <a:bodyPr/>
          <a:lstStyle/>
          <a:p>
            <a:fld id="{DB87C72B-589B-4AC8-9896-F89487945A97}" type="slidenum">
              <a:rPr lang="fr-FR" smtClean="0"/>
              <a:t>‹N°›</a:t>
            </a:fld>
            <a:endParaRPr lang="fr-FR"/>
          </a:p>
        </p:txBody>
      </p:sp>
    </p:spTree>
    <p:extLst>
      <p:ext uri="{BB962C8B-B14F-4D97-AF65-F5344CB8AC3E}">
        <p14:creationId xmlns:p14="http://schemas.microsoft.com/office/powerpoint/2010/main" val="3836975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902960-D75F-4E67-92B8-09A6F76D8C9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12C4F62-DF9D-4521-9B6F-501EABCF03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1ED9EAD-6ACE-496C-BD49-2AD2200122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EC911C6-34AA-4DE2-B157-9AF016807DA5}"/>
              </a:ext>
            </a:extLst>
          </p:cNvPr>
          <p:cNvSpPr>
            <a:spLocks noGrp="1"/>
          </p:cNvSpPr>
          <p:nvPr>
            <p:ph type="dt" sz="half" idx="10"/>
          </p:nvPr>
        </p:nvSpPr>
        <p:spPr/>
        <p:txBody>
          <a:bodyPr/>
          <a:lstStyle/>
          <a:p>
            <a:fld id="{05390EED-AC05-44F4-A0CB-1D2858E4E6E8}" type="datetime1">
              <a:rPr lang="fr-FR" smtClean="0"/>
              <a:t>04/03/2026</a:t>
            </a:fld>
            <a:endParaRPr lang="fr-FR"/>
          </a:p>
        </p:txBody>
      </p:sp>
      <p:sp>
        <p:nvSpPr>
          <p:cNvPr id="6" name="Espace réservé du pied de page 5">
            <a:extLst>
              <a:ext uri="{FF2B5EF4-FFF2-40B4-BE49-F238E27FC236}">
                <a16:creationId xmlns:a16="http://schemas.microsoft.com/office/drawing/2014/main" id="{2D96F800-B5B4-46A5-8A79-D34D0C3A7E77}"/>
              </a:ext>
            </a:extLst>
          </p:cNvPr>
          <p:cNvSpPr>
            <a:spLocks noGrp="1"/>
          </p:cNvSpPr>
          <p:nvPr>
            <p:ph type="ftr" sz="quarter" idx="11"/>
          </p:nvPr>
        </p:nvSpPr>
        <p:spPr/>
        <p:txBody>
          <a:bodyPr/>
          <a:lstStyle/>
          <a:p>
            <a:r>
              <a:rPr lang="fr-FR"/>
              <a:t>Pr C THIAM</a:t>
            </a:r>
          </a:p>
        </p:txBody>
      </p:sp>
      <p:sp>
        <p:nvSpPr>
          <p:cNvPr id="7" name="Espace réservé du numéro de diapositive 6">
            <a:extLst>
              <a:ext uri="{FF2B5EF4-FFF2-40B4-BE49-F238E27FC236}">
                <a16:creationId xmlns:a16="http://schemas.microsoft.com/office/drawing/2014/main" id="{05461885-9A92-4A41-98DF-18443C64FE44}"/>
              </a:ext>
            </a:extLst>
          </p:cNvPr>
          <p:cNvSpPr>
            <a:spLocks noGrp="1"/>
          </p:cNvSpPr>
          <p:nvPr>
            <p:ph type="sldNum" sz="quarter" idx="12"/>
          </p:nvPr>
        </p:nvSpPr>
        <p:spPr/>
        <p:txBody>
          <a:bodyPr/>
          <a:lstStyle/>
          <a:p>
            <a:fld id="{DB87C72B-589B-4AC8-9896-F89487945A97}" type="slidenum">
              <a:rPr lang="fr-FR" smtClean="0"/>
              <a:t>‹N°›</a:t>
            </a:fld>
            <a:endParaRPr lang="fr-FR"/>
          </a:p>
        </p:txBody>
      </p:sp>
    </p:spTree>
    <p:extLst>
      <p:ext uri="{BB962C8B-B14F-4D97-AF65-F5344CB8AC3E}">
        <p14:creationId xmlns:p14="http://schemas.microsoft.com/office/powerpoint/2010/main" val="2095995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3B31E32-76E0-4EB8-87FD-313D953FBC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861393C-3D31-432B-A2CF-5FD37E85DD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2C3AE64-7EA6-42C7-B50B-C052B49C5B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2B8A3-429C-443E-8EA8-F68F1BBCF476}" type="datetime1">
              <a:rPr lang="fr-FR" smtClean="0"/>
              <a:t>04/03/2026</a:t>
            </a:fld>
            <a:endParaRPr lang="fr-FR"/>
          </a:p>
        </p:txBody>
      </p:sp>
      <p:sp>
        <p:nvSpPr>
          <p:cNvPr id="5" name="Espace réservé du pied de page 4">
            <a:extLst>
              <a:ext uri="{FF2B5EF4-FFF2-40B4-BE49-F238E27FC236}">
                <a16:creationId xmlns:a16="http://schemas.microsoft.com/office/drawing/2014/main" id="{0AE36FFF-E60A-4F87-878D-7EA5B5A043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Pr C THIAM</a:t>
            </a:r>
          </a:p>
        </p:txBody>
      </p:sp>
      <p:sp>
        <p:nvSpPr>
          <p:cNvPr id="6" name="Espace réservé du numéro de diapositive 5">
            <a:extLst>
              <a:ext uri="{FF2B5EF4-FFF2-40B4-BE49-F238E27FC236}">
                <a16:creationId xmlns:a16="http://schemas.microsoft.com/office/drawing/2014/main" id="{A442857A-1DC5-4585-A018-B450556590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7C72B-589B-4AC8-9896-F89487945A97}" type="slidenum">
              <a:rPr lang="fr-FR" smtClean="0"/>
              <a:t>‹N°›</a:t>
            </a:fld>
            <a:endParaRPr lang="fr-FR"/>
          </a:p>
        </p:txBody>
      </p:sp>
    </p:spTree>
    <p:extLst>
      <p:ext uri="{BB962C8B-B14F-4D97-AF65-F5344CB8AC3E}">
        <p14:creationId xmlns:p14="http://schemas.microsoft.com/office/powerpoint/2010/main" val="379224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BC39E7-118F-4ADA-AD36-C349C69117DE}"/>
              </a:ext>
            </a:extLst>
          </p:cNvPr>
          <p:cNvSpPr>
            <a:spLocks noGrp="1"/>
          </p:cNvSpPr>
          <p:nvPr>
            <p:ph type="ctrTitle"/>
          </p:nvPr>
        </p:nvSpPr>
        <p:spPr/>
        <p:txBody>
          <a:bodyPr/>
          <a:lstStyle/>
          <a:p>
            <a:r>
              <a:rPr lang="fr-FR" b="1" dirty="0">
                <a:solidFill>
                  <a:srgbClr val="A115A1"/>
                </a:solidFill>
                <a:latin typeface="Geneva"/>
              </a:rPr>
              <a:t>R</a:t>
            </a:r>
            <a:r>
              <a:rPr lang="fr-FR" b="1" i="0" dirty="0">
                <a:solidFill>
                  <a:srgbClr val="A115A1"/>
                </a:solidFill>
                <a:effectLst/>
                <a:latin typeface="Geneva"/>
              </a:rPr>
              <a:t>éseaux</a:t>
            </a:r>
            <a:br>
              <a:rPr lang="fr-FR" b="1" i="0" dirty="0">
                <a:solidFill>
                  <a:srgbClr val="A115A1"/>
                </a:solidFill>
                <a:effectLst/>
                <a:latin typeface="Geneva"/>
              </a:rPr>
            </a:br>
            <a:endParaRPr lang="fr-FR" dirty="0"/>
          </a:p>
        </p:txBody>
      </p:sp>
      <p:sp>
        <p:nvSpPr>
          <p:cNvPr id="3" name="Sous-titre 2">
            <a:extLst>
              <a:ext uri="{FF2B5EF4-FFF2-40B4-BE49-F238E27FC236}">
                <a16:creationId xmlns:a16="http://schemas.microsoft.com/office/drawing/2014/main" id="{C5C8D347-DE98-4915-AAD2-BF94C91BC66A}"/>
              </a:ext>
            </a:extLst>
          </p:cNvPr>
          <p:cNvSpPr>
            <a:spLocks noGrp="1"/>
          </p:cNvSpPr>
          <p:nvPr>
            <p:ph type="subTitle" idx="1"/>
          </p:nvPr>
        </p:nvSpPr>
        <p:spPr>
          <a:xfrm>
            <a:off x="1524000" y="3473537"/>
            <a:ext cx="9144000" cy="1655762"/>
          </a:xfrm>
        </p:spPr>
        <p:txBody>
          <a:bodyPr>
            <a:normAutofit/>
          </a:bodyPr>
          <a:lstStyle/>
          <a:p>
            <a:r>
              <a:rPr lang="fr-FR" sz="6000" dirty="0"/>
              <a:t>Pr C THIAM</a:t>
            </a:r>
          </a:p>
          <a:p>
            <a:r>
              <a:rPr lang="fr-FR" sz="3600" dirty="0">
                <a:solidFill>
                  <a:srgbClr val="00B050"/>
                </a:solidFill>
              </a:rPr>
              <a:t>cthiam@univ-thies.sn</a:t>
            </a:r>
          </a:p>
        </p:txBody>
      </p:sp>
      <p:sp>
        <p:nvSpPr>
          <p:cNvPr id="4" name="Espace réservé du pied de page 3">
            <a:extLst>
              <a:ext uri="{FF2B5EF4-FFF2-40B4-BE49-F238E27FC236}">
                <a16:creationId xmlns:a16="http://schemas.microsoft.com/office/drawing/2014/main" id="{276F2B01-E271-4514-9130-A9D103572774}"/>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88C48650-437E-4DF9-8C81-A3AE8D4A03A8}"/>
              </a:ext>
            </a:extLst>
          </p:cNvPr>
          <p:cNvSpPr>
            <a:spLocks noGrp="1"/>
          </p:cNvSpPr>
          <p:nvPr>
            <p:ph type="sldNum" sz="quarter" idx="12"/>
          </p:nvPr>
        </p:nvSpPr>
        <p:spPr/>
        <p:txBody>
          <a:bodyPr/>
          <a:lstStyle/>
          <a:p>
            <a:fld id="{DB87C72B-589B-4AC8-9896-F89487945A97}" type="slidenum">
              <a:rPr lang="fr-FR" smtClean="0"/>
              <a:t>1</a:t>
            </a:fld>
            <a:endParaRPr lang="fr-FR"/>
          </a:p>
        </p:txBody>
      </p:sp>
      <p:pic>
        <p:nvPicPr>
          <p:cNvPr id="1025" name="Image 11">
            <a:extLst>
              <a:ext uri="{FF2B5EF4-FFF2-40B4-BE49-F238E27FC236}">
                <a16:creationId xmlns:a16="http://schemas.microsoft.com/office/drawing/2014/main" id="{25346F16-E534-D8CC-FC26-71C447301A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5636187" y="136525"/>
            <a:ext cx="1235889" cy="127120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A3164AE3-8997-75D4-015B-2538B4787665}"/>
              </a:ext>
            </a:extLst>
          </p:cNvPr>
          <p:cNvSpPr txBox="1"/>
          <p:nvPr/>
        </p:nvSpPr>
        <p:spPr>
          <a:xfrm>
            <a:off x="198304" y="136525"/>
            <a:ext cx="4803354" cy="646331"/>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962025" algn="l"/>
                <a:tab pos="3105150" algn="ctr"/>
              </a:tabLst>
            </a:pPr>
            <a:r>
              <a:rPr kumimoji="0" lang="en-US" altLang="fr-FR" sz="1800" b="1" i="0" u="none" strike="noStrike" cap="none" normalizeH="0" baseline="0" dirty="0">
                <a:ln>
                  <a:noFill/>
                </a:ln>
                <a:solidFill>
                  <a:srgbClr val="00B050"/>
                </a:solidFill>
                <a:effectLst/>
                <a:latin typeface="Cambria" panose="02040503050406030204" pitchFamily="18" charset="0"/>
                <a:ea typeface="Times New Roman" panose="02020603050405020304" pitchFamily="18" charset="0"/>
                <a:cs typeface="Times New Roman" panose="02020603050405020304" pitchFamily="18" charset="0"/>
              </a:rPr>
              <a:t>UNIVERSITE IBA DER THIAM DE THIES</a:t>
            </a:r>
            <a:endParaRPr kumimoji="0" lang="en-US" altLang="fr-FR" sz="2400" b="1" i="0" u="none" strike="noStrike" cap="none" normalizeH="0" baseline="0" dirty="0">
              <a:ln>
                <a:noFill/>
              </a:ln>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962025" algn="l"/>
                <a:tab pos="3105150" algn="ctr"/>
              </a:tabLst>
            </a:pPr>
            <a:r>
              <a:rPr kumimoji="0" lang="en-US" altLang="fr-FR" sz="1800" b="1" i="0" u="none" strike="noStrike" cap="none" normalizeH="0" baseline="0" dirty="0">
                <a:ln>
                  <a:noFill/>
                </a:ln>
                <a:solidFill>
                  <a:srgbClr val="00B050"/>
                </a:solidFill>
                <a:effectLst/>
                <a:latin typeface="Cambria" panose="02040503050406030204" pitchFamily="18" charset="0"/>
                <a:ea typeface="Times New Roman" panose="02020603050405020304" pitchFamily="18" charset="0"/>
                <a:cs typeface="Times New Roman" panose="02020603050405020304" pitchFamily="18" charset="0"/>
              </a:rPr>
              <a:t>UFR SES</a:t>
            </a:r>
            <a:endParaRPr kumimoji="0" lang="en-US" altLang="fr-FR" sz="1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00918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24D7EF-C0F0-B197-D2D6-2712491C9856}"/>
              </a:ext>
            </a:extLst>
          </p:cNvPr>
          <p:cNvSpPr>
            <a:spLocks noGrp="1"/>
          </p:cNvSpPr>
          <p:nvPr>
            <p:ph type="title"/>
          </p:nvPr>
        </p:nvSpPr>
        <p:spPr>
          <a:xfrm>
            <a:off x="236316" y="399850"/>
            <a:ext cx="5423704" cy="1325563"/>
          </a:xfrm>
        </p:spPr>
        <p:txBody>
          <a:bodyPr>
            <a:normAutofit fontScale="90000"/>
          </a:bodyPr>
          <a:lstStyle/>
          <a:p>
            <a:r>
              <a:rPr lang="fr-FR" dirty="0">
                <a:solidFill>
                  <a:srgbClr val="0B5601"/>
                </a:solidFill>
                <a:effectLst/>
                <a:latin typeface="Helvetica" pitchFamily="2" charset="0"/>
              </a:rPr>
              <a:t>Structures de réseaux à commutation</a:t>
            </a:r>
            <a:br>
              <a:rPr lang="fr-FR" dirty="0">
                <a:solidFill>
                  <a:srgbClr val="0B5601"/>
                </a:solidFill>
                <a:effectLst/>
                <a:latin typeface="Helvetica" pitchFamily="2" charset="0"/>
              </a:rPr>
            </a:br>
            <a:endParaRPr lang="fr-FR" dirty="0"/>
          </a:p>
        </p:txBody>
      </p:sp>
      <p:sp>
        <p:nvSpPr>
          <p:cNvPr id="3" name="Espace réservé du contenu 2">
            <a:extLst>
              <a:ext uri="{FF2B5EF4-FFF2-40B4-BE49-F238E27FC236}">
                <a16:creationId xmlns:a16="http://schemas.microsoft.com/office/drawing/2014/main" id="{6CCAA1F6-A283-2AF3-0AB8-23D97EB9357F}"/>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D0418062-4121-AFC1-F183-EA617D4C358B}"/>
              </a:ext>
            </a:extLst>
          </p:cNvPr>
          <p:cNvPicPr>
            <a:picLocks noChangeAspect="1"/>
          </p:cNvPicPr>
          <p:nvPr/>
        </p:nvPicPr>
        <p:blipFill>
          <a:blip r:embed="rId2"/>
          <a:stretch>
            <a:fillRect/>
          </a:stretch>
        </p:blipFill>
        <p:spPr>
          <a:xfrm>
            <a:off x="5660020" y="550320"/>
            <a:ext cx="6506580" cy="6718300"/>
          </a:xfrm>
          <a:prstGeom prst="rect">
            <a:avLst/>
          </a:prstGeom>
        </p:spPr>
      </p:pic>
    </p:spTree>
    <p:extLst>
      <p:ext uri="{BB962C8B-B14F-4D97-AF65-F5344CB8AC3E}">
        <p14:creationId xmlns:p14="http://schemas.microsoft.com/office/powerpoint/2010/main" val="2573600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64349" y="231367"/>
            <a:ext cx="11134165" cy="690687"/>
          </a:xfrm>
          <a:prstGeom prst="rect">
            <a:avLst/>
          </a:prstGeom>
        </p:spPr>
        <p:txBody>
          <a:bodyPr vert="horz" wrap="square" lIns="0" tIns="13447" rIns="0" bIns="0" rtlCol="0" anchor="ctr">
            <a:spAutoFit/>
          </a:bodyPr>
          <a:lstStyle/>
          <a:p>
            <a:pPr marL="3199657">
              <a:lnSpc>
                <a:spcPct val="100000"/>
              </a:lnSpc>
              <a:spcBef>
                <a:spcPts val="106"/>
              </a:spcBef>
            </a:pPr>
            <a:r>
              <a:rPr spc="-11" dirty="0"/>
              <a:t>Introduction</a:t>
            </a:r>
          </a:p>
        </p:txBody>
      </p:sp>
      <p:sp>
        <p:nvSpPr>
          <p:cNvPr id="4" name="object 4"/>
          <p:cNvSpPr txBox="1"/>
          <p:nvPr/>
        </p:nvSpPr>
        <p:spPr>
          <a:xfrm>
            <a:off x="1246990" y="993066"/>
            <a:ext cx="9193082" cy="4942880"/>
          </a:xfrm>
          <a:prstGeom prst="rect">
            <a:avLst/>
          </a:prstGeom>
        </p:spPr>
        <p:txBody>
          <a:bodyPr vert="horz" wrap="square" lIns="0" tIns="124385" rIns="0" bIns="0" rtlCol="0">
            <a:spAutoFit/>
          </a:bodyPr>
          <a:lstStyle/>
          <a:p>
            <a:pPr marL="67234">
              <a:spcBef>
                <a:spcPts val="979"/>
              </a:spcBef>
            </a:pPr>
            <a:r>
              <a:rPr sz="2541" b="1" dirty="0">
                <a:solidFill>
                  <a:srgbClr val="7F0000"/>
                </a:solidFill>
                <a:latin typeface="Verdana"/>
                <a:cs typeface="Verdana"/>
              </a:rPr>
              <a:t>Les</a:t>
            </a:r>
            <a:r>
              <a:rPr sz="2541" b="1" spc="-116" dirty="0">
                <a:solidFill>
                  <a:srgbClr val="7F0000"/>
                </a:solidFill>
                <a:latin typeface="Verdana"/>
                <a:cs typeface="Verdana"/>
              </a:rPr>
              <a:t> </a:t>
            </a:r>
            <a:r>
              <a:rPr sz="2541" b="1" dirty="0">
                <a:solidFill>
                  <a:srgbClr val="7F0000"/>
                </a:solidFill>
                <a:latin typeface="Verdana"/>
                <a:cs typeface="Verdana"/>
              </a:rPr>
              <a:t>techniques</a:t>
            </a:r>
            <a:r>
              <a:rPr sz="2541" b="1" spc="-101" dirty="0">
                <a:solidFill>
                  <a:srgbClr val="7F0000"/>
                </a:solidFill>
                <a:latin typeface="Verdana"/>
                <a:cs typeface="Verdana"/>
              </a:rPr>
              <a:t> </a:t>
            </a:r>
            <a:r>
              <a:rPr sz="2541" b="1" dirty="0">
                <a:solidFill>
                  <a:srgbClr val="7F0000"/>
                </a:solidFill>
                <a:latin typeface="Verdana"/>
                <a:cs typeface="Verdana"/>
              </a:rPr>
              <a:t>de</a:t>
            </a:r>
            <a:r>
              <a:rPr sz="2541" b="1" spc="-106" dirty="0">
                <a:solidFill>
                  <a:srgbClr val="7F0000"/>
                </a:solidFill>
                <a:latin typeface="Verdana"/>
                <a:cs typeface="Verdana"/>
              </a:rPr>
              <a:t> </a:t>
            </a:r>
            <a:r>
              <a:rPr sz="2541" b="1" spc="-11" dirty="0">
                <a:solidFill>
                  <a:srgbClr val="7F0000"/>
                </a:solidFill>
                <a:latin typeface="Verdana"/>
                <a:cs typeface="Verdana"/>
              </a:rPr>
              <a:t>transfert</a:t>
            </a:r>
            <a:endParaRPr sz="2541" dirty="0">
              <a:latin typeface="Verdana"/>
              <a:cs typeface="Verdana"/>
            </a:endParaRPr>
          </a:p>
          <a:p>
            <a:pPr marL="67234">
              <a:spcBef>
                <a:spcPts val="582"/>
              </a:spcBef>
            </a:pPr>
            <a:r>
              <a:rPr sz="1694" b="1" dirty="0">
                <a:solidFill>
                  <a:srgbClr val="00007F"/>
                </a:solidFill>
                <a:latin typeface="Verdana"/>
                <a:cs typeface="Verdana"/>
              </a:rPr>
              <a:t>La</a:t>
            </a:r>
            <a:r>
              <a:rPr sz="1694" b="1" spc="-42" dirty="0">
                <a:solidFill>
                  <a:srgbClr val="00007F"/>
                </a:solidFill>
                <a:latin typeface="Verdana"/>
                <a:cs typeface="Verdana"/>
              </a:rPr>
              <a:t> </a:t>
            </a:r>
            <a:r>
              <a:rPr sz="1694" b="1" dirty="0">
                <a:solidFill>
                  <a:srgbClr val="00007F"/>
                </a:solidFill>
                <a:latin typeface="Verdana"/>
                <a:cs typeface="Verdana"/>
              </a:rPr>
              <a:t>commutation</a:t>
            </a:r>
            <a:r>
              <a:rPr sz="1694" b="1" spc="-37" dirty="0">
                <a:solidFill>
                  <a:srgbClr val="00007F"/>
                </a:solidFill>
                <a:latin typeface="Verdana"/>
                <a:cs typeface="Verdana"/>
              </a:rPr>
              <a:t> </a:t>
            </a:r>
            <a:r>
              <a:rPr sz="1694" b="1" dirty="0">
                <a:solidFill>
                  <a:srgbClr val="00007F"/>
                </a:solidFill>
                <a:latin typeface="Verdana"/>
                <a:cs typeface="Verdana"/>
              </a:rPr>
              <a:t>de</a:t>
            </a:r>
            <a:r>
              <a:rPr sz="1694" b="1" spc="-37" dirty="0">
                <a:solidFill>
                  <a:srgbClr val="00007F"/>
                </a:solidFill>
                <a:latin typeface="Verdana"/>
                <a:cs typeface="Verdana"/>
              </a:rPr>
              <a:t> </a:t>
            </a:r>
            <a:r>
              <a:rPr sz="1694" b="1" spc="-11" dirty="0">
                <a:solidFill>
                  <a:srgbClr val="00007F"/>
                </a:solidFill>
                <a:latin typeface="Verdana"/>
                <a:cs typeface="Verdana"/>
              </a:rPr>
              <a:t>circuits</a:t>
            </a:r>
            <a:endParaRPr sz="1694" dirty="0">
              <a:latin typeface="Verdana"/>
              <a:cs typeface="Verdana"/>
            </a:endParaRPr>
          </a:p>
          <a:p>
            <a:pPr marL="371803" indent="-141191">
              <a:spcBef>
                <a:spcPts val="286"/>
              </a:spcBef>
              <a:buSzPct val="78571"/>
              <a:buFont typeface="Segoe UI Symbol"/>
              <a:buChar char="■"/>
              <a:tabLst>
                <a:tab pos="371803" algn="l"/>
              </a:tabLst>
            </a:pPr>
            <a:r>
              <a:rPr sz="1482" dirty="0">
                <a:solidFill>
                  <a:srgbClr val="00007F"/>
                </a:solidFill>
                <a:latin typeface="Verdana"/>
                <a:cs typeface="Verdana"/>
              </a:rPr>
              <a:t>Circuit</a:t>
            </a:r>
            <a:r>
              <a:rPr sz="1482" spc="-48" dirty="0">
                <a:solidFill>
                  <a:srgbClr val="00007F"/>
                </a:solidFill>
                <a:latin typeface="Verdana"/>
                <a:cs typeface="Verdana"/>
              </a:rPr>
              <a:t> </a:t>
            </a:r>
            <a:r>
              <a:rPr sz="1482" dirty="0">
                <a:solidFill>
                  <a:srgbClr val="00007F"/>
                </a:solidFill>
                <a:latin typeface="Verdana"/>
                <a:cs typeface="Verdana"/>
              </a:rPr>
              <a:t>entre</a:t>
            </a:r>
            <a:r>
              <a:rPr sz="1482" spc="-42" dirty="0">
                <a:solidFill>
                  <a:srgbClr val="00007F"/>
                </a:solidFill>
                <a:latin typeface="Verdana"/>
                <a:cs typeface="Verdana"/>
              </a:rPr>
              <a:t> </a:t>
            </a:r>
            <a:r>
              <a:rPr sz="1482" dirty="0">
                <a:solidFill>
                  <a:srgbClr val="00007F"/>
                </a:solidFill>
                <a:latin typeface="Verdana"/>
                <a:cs typeface="Verdana"/>
              </a:rPr>
              <a:t>les</a:t>
            </a:r>
            <a:r>
              <a:rPr sz="1482" spc="-42" dirty="0">
                <a:solidFill>
                  <a:srgbClr val="00007F"/>
                </a:solidFill>
                <a:latin typeface="Verdana"/>
                <a:cs typeface="Verdana"/>
              </a:rPr>
              <a:t> </a:t>
            </a:r>
            <a:r>
              <a:rPr sz="1482" dirty="0">
                <a:solidFill>
                  <a:srgbClr val="00007F"/>
                </a:solidFill>
                <a:latin typeface="Verdana"/>
                <a:cs typeface="Verdana"/>
              </a:rPr>
              <a:t>deux</a:t>
            </a:r>
            <a:r>
              <a:rPr sz="1482" spc="-42" dirty="0">
                <a:solidFill>
                  <a:srgbClr val="00007F"/>
                </a:solidFill>
                <a:latin typeface="Verdana"/>
                <a:cs typeface="Verdana"/>
              </a:rPr>
              <a:t> </a:t>
            </a:r>
            <a:r>
              <a:rPr sz="1482" dirty="0">
                <a:solidFill>
                  <a:srgbClr val="00007F"/>
                </a:solidFill>
                <a:latin typeface="Verdana"/>
                <a:cs typeface="Verdana"/>
              </a:rPr>
              <a:t>entités</a:t>
            </a:r>
            <a:r>
              <a:rPr sz="1482" spc="-42" dirty="0">
                <a:solidFill>
                  <a:srgbClr val="00007F"/>
                </a:solidFill>
                <a:latin typeface="Verdana"/>
                <a:cs typeface="Verdana"/>
              </a:rPr>
              <a:t> </a:t>
            </a:r>
            <a:r>
              <a:rPr sz="1482" dirty="0">
                <a:solidFill>
                  <a:srgbClr val="00007F"/>
                </a:solidFill>
                <a:latin typeface="Verdana"/>
                <a:cs typeface="Verdana"/>
              </a:rPr>
              <a:t>qui</a:t>
            </a:r>
            <a:r>
              <a:rPr sz="1482" spc="-48" dirty="0">
                <a:solidFill>
                  <a:srgbClr val="00007F"/>
                </a:solidFill>
                <a:latin typeface="Verdana"/>
                <a:cs typeface="Verdana"/>
              </a:rPr>
              <a:t> </a:t>
            </a:r>
            <a:r>
              <a:rPr sz="1482" spc="-11" dirty="0">
                <a:solidFill>
                  <a:srgbClr val="00007F"/>
                </a:solidFill>
                <a:latin typeface="Verdana"/>
                <a:cs typeface="Verdana"/>
              </a:rPr>
              <a:t>communiquent</a:t>
            </a:r>
            <a:endParaRPr sz="1482" dirty="0">
              <a:latin typeface="Verdana"/>
              <a:cs typeface="Verdana"/>
            </a:endParaRPr>
          </a:p>
          <a:p>
            <a:pPr marL="372475" marR="919085" indent="-141863">
              <a:lnSpc>
                <a:spcPts val="1620"/>
              </a:lnSpc>
              <a:spcBef>
                <a:spcPts val="482"/>
              </a:spcBef>
              <a:buSzPct val="78571"/>
              <a:buFont typeface="Segoe UI Symbol"/>
              <a:buChar char="■"/>
              <a:tabLst>
                <a:tab pos="372475" algn="l"/>
              </a:tabLst>
            </a:pPr>
            <a:r>
              <a:rPr sz="1482" dirty="0">
                <a:solidFill>
                  <a:srgbClr val="00007F"/>
                </a:solidFill>
                <a:latin typeface="Verdana"/>
                <a:cs typeface="Verdana"/>
              </a:rPr>
              <a:t>Le</a:t>
            </a:r>
            <a:r>
              <a:rPr sz="1482" spc="-48" dirty="0">
                <a:solidFill>
                  <a:srgbClr val="00007F"/>
                </a:solidFill>
                <a:latin typeface="Verdana"/>
                <a:cs typeface="Verdana"/>
              </a:rPr>
              <a:t> </a:t>
            </a:r>
            <a:r>
              <a:rPr sz="1482" dirty="0">
                <a:solidFill>
                  <a:srgbClr val="00007F"/>
                </a:solidFill>
                <a:latin typeface="Verdana"/>
                <a:cs typeface="Verdana"/>
              </a:rPr>
              <a:t>circuit</a:t>
            </a:r>
            <a:r>
              <a:rPr sz="1482" spc="-53" dirty="0">
                <a:solidFill>
                  <a:srgbClr val="00007F"/>
                </a:solidFill>
                <a:latin typeface="Verdana"/>
                <a:cs typeface="Verdana"/>
              </a:rPr>
              <a:t> </a:t>
            </a:r>
            <a:r>
              <a:rPr sz="1482" dirty="0">
                <a:solidFill>
                  <a:srgbClr val="00007F"/>
                </a:solidFill>
                <a:latin typeface="Verdana"/>
                <a:cs typeface="Verdana"/>
              </a:rPr>
              <a:t>reste</a:t>
            </a:r>
            <a:r>
              <a:rPr sz="1482" spc="-48" dirty="0">
                <a:solidFill>
                  <a:srgbClr val="00007F"/>
                </a:solidFill>
                <a:latin typeface="Verdana"/>
                <a:cs typeface="Verdana"/>
              </a:rPr>
              <a:t> </a:t>
            </a:r>
            <a:r>
              <a:rPr sz="1482" dirty="0">
                <a:solidFill>
                  <a:srgbClr val="00007F"/>
                </a:solidFill>
                <a:latin typeface="Verdana"/>
                <a:cs typeface="Verdana"/>
              </a:rPr>
              <a:t>ouvert</a:t>
            </a:r>
            <a:r>
              <a:rPr sz="1482" spc="-48" dirty="0">
                <a:solidFill>
                  <a:srgbClr val="00007F"/>
                </a:solidFill>
                <a:latin typeface="Verdana"/>
                <a:cs typeface="Verdana"/>
              </a:rPr>
              <a:t> </a:t>
            </a:r>
            <a:r>
              <a:rPr sz="1482" dirty="0">
                <a:solidFill>
                  <a:srgbClr val="00007F"/>
                </a:solidFill>
                <a:latin typeface="Verdana"/>
                <a:cs typeface="Verdana"/>
              </a:rPr>
              <a:t>jusqu’au</a:t>
            </a:r>
            <a:r>
              <a:rPr sz="1482" spc="-48" dirty="0">
                <a:solidFill>
                  <a:srgbClr val="00007F"/>
                </a:solidFill>
                <a:latin typeface="Verdana"/>
                <a:cs typeface="Verdana"/>
              </a:rPr>
              <a:t> </a:t>
            </a:r>
            <a:r>
              <a:rPr sz="1482" dirty="0">
                <a:solidFill>
                  <a:srgbClr val="00007F"/>
                </a:solidFill>
                <a:latin typeface="Verdana"/>
                <a:cs typeface="Verdana"/>
              </a:rPr>
              <a:t>moment</a:t>
            </a:r>
            <a:r>
              <a:rPr sz="1482" spc="-53" dirty="0">
                <a:solidFill>
                  <a:srgbClr val="00007F"/>
                </a:solidFill>
                <a:latin typeface="Verdana"/>
                <a:cs typeface="Verdana"/>
              </a:rPr>
              <a:t> </a:t>
            </a:r>
            <a:r>
              <a:rPr sz="1482" dirty="0">
                <a:solidFill>
                  <a:srgbClr val="00007F"/>
                </a:solidFill>
                <a:latin typeface="Verdana"/>
                <a:cs typeface="Verdana"/>
              </a:rPr>
              <a:t>où</a:t>
            </a:r>
            <a:r>
              <a:rPr sz="1482" spc="-48" dirty="0">
                <a:solidFill>
                  <a:srgbClr val="00007F"/>
                </a:solidFill>
                <a:latin typeface="Verdana"/>
                <a:cs typeface="Verdana"/>
              </a:rPr>
              <a:t> </a:t>
            </a:r>
            <a:r>
              <a:rPr sz="1482" dirty="0">
                <a:solidFill>
                  <a:srgbClr val="00007F"/>
                </a:solidFill>
                <a:latin typeface="Verdana"/>
                <a:cs typeface="Verdana"/>
              </a:rPr>
              <a:t>l’un</a:t>
            </a:r>
            <a:r>
              <a:rPr sz="1482" spc="-48" dirty="0">
                <a:solidFill>
                  <a:srgbClr val="00007F"/>
                </a:solidFill>
                <a:latin typeface="Verdana"/>
                <a:cs typeface="Verdana"/>
              </a:rPr>
              <a:t> </a:t>
            </a:r>
            <a:r>
              <a:rPr sz="1482" dirty="0">
                <a:solidFill>
                  <a:srgbClr val="00007F"/>
                </a:solidFill>
                <a:latin typeface="Verdana"/>
                <a:cs typeface="Verdana"/>
              </a:rPr>
              <a:t>des</a:t>
            </a:r>
            <a:r>
              <a:rPr sz="1482" spc="-53" dirty="0">
                <a:solidFill>
                  <a:srgbClr val="00007F"/>
                </a:solidFill>
                <a:latin typeface="Verdana"/>
                <a:cs typeface="Verdana"/>
              </a:rPr>
              <a:t> </a:t>
            </a:r>
            <a:r>
              <a:rPr sz="1482" dirty="0">
                <a:solidFill>
                  <a:srgbClr val="00007F"/>
                </a:solidFill>
                <a:latin typeface="Verdana"/>
                <a:cs typeface="Verdana"/>
              </a:rPr>
              <a:t>deux</a:t>
            </a:r>
            <a:r>
              <a:rPr sz="1482" spc="-53" dirty="0">
                <a:solidFill>
                  <a:srgbClr val="00007F"/>
                </a:solidFill>
                <a:latin typeface="Verdana"/>
                <a:cs typeface="Verdana"/>
              </a:rPr>
              <a:t> </a:t>
            </a:r>
            <a:r>
              <a:rPr sz="1482" dirty="0">
                <a:solidFill>
                  <a:srgbClr val="00007F"/>
                </a:solidFill>
                <a:latin typeface="Verdana"/>
                <a:cs typeface="Verdana"/>
              </a:rPr>
              <a:t>participants</a:t>
            </a:r>
            <a:r>
              <a:rPr sz="1482" spc="-53" dirty="0">
                <a:solidFill>
                  <a:srgbClr val="00007F"/>
                </a:solidFill>
                <a:latin typeface="Verdana"/>
                <a:cs typeface="Verdana"/>
              </a:rPr>
              <a:t> </a:t>
            </a:r>
            <a:r>
              <a:rPr sz="1482" dirty="0">
                <a:solidFill>
                  <a:srgbClr val="00007F"/>
                </a:solidFill>
                <a:latin typeface="Verdana"/>
                <a:cs typeface="Verdana"/>
              </a:rPr>
              <a:t>interrompt</a:t>
            </a:r>
            <a:r>
              <a:rPr sz="1482" spc="-48" dirty="0">
                <a:solidFill>
                  <a:srgbClr val="00007F"/>
                </a:solidFill>
                <a:latin typeface="Verdana"/>
                <a:cs typeface="Verdana"/>
              </a:rPr>
              <a:t> </a:t>
            </a:r>
            <a:r>
              <a:rPr sz="1482" spc="-26" dirty="0">
                <a:solidFill>
                  <a:srgbClr val="00007F"/>
                </a:solidFill>
                <a:latin typeface="Verdana"/>
                <a:cs typeface="Verdana"/>
              </a:rPr>
              <a:t>la </a:t>
            </a:r>
            <a:r>
              <a:rPr sz="1482" spc="-11" dirty="0">
                <a:solidFill>
                  <a:srgbClr val="00007F"/>
                </a:solidFill>
                <a:latin typeface="Verdana"/>
                <a:cs typeface="Verdana"/>
              </a:rPr>
              <a:t>communication</a:t>
            </a:r>
            <a:endParaRPr sz="1482" dirty="0">
              <a:latin typeface="Verdana"/>
              <a:cs typeface="Verdana"/>
            </a:endParaRPr>
          </a:p>
          <a:p>
            <a:pPr>
              <a:spcBef>
                <a:spcPts val="911"/>
              </a:spcBef>
              <a:buClr>
                <a:srgbClr val="00007F"/>
              </a:buClr>
              <a:buFont typeface="Segoe UI Symbol"/>
              <a:buChar char="■"/>
            </a:pPr>
            <a:endParaRPr sz="1482" dirty="0">
              <a:latin typeface="Verdana"/>
              <a:cs typeface="Verdana"/>
            </a:endParaRPr>
          </a:p>
          <a:p>
            <a:pPr marL="67234"/>
            <a:r>
              <a:rPr sz="1694" b="1" dirty="0">
                <a:solidFill>
                  <a:srgbClr val="00007F"/>
                </a:solidFill>
                <a:latin typeface="Verdana"/>
                <a:cs typeface="Verdana"/>
              </a:rPr>
              <a:t>Le</a:t>
            </a:r>
            <a:r>
              <a:rPr sz="1694" b="1" spc="-48" dirty="0">
                <a:solidFill>
                  <a:srgbClr val="00007F"/>
                </a:solidFill>
                <a:latin typeface="Verdana"/>
                <a:cs typeface="Verdana"/>
              </a:rPr>
              <a:t> </a:t>
            </a:r>
            <a:r>
              <a:rPr sz="1694" b="1" dirty="0">
                <a:solidFill>
                  <a:srgbClr val="00007F"/>
                </a:solidFill>
                <a:latin typeface="Verdana"/>
                <a:cs typeface="Verdana"/>
              </a:rPr>
              <a:t>transfert</a:t>
            </a:r>
            <a:r>
              <a:rPr sz="1694" b="1" spc="-42" dirty="0">
                <a:solidFill>
                  <a:srgbClr val="00007F"/>
                </a:solidFill>
                <a:latin typeface="Verdana"/>
                <a:cs typeface="Verdana"/>
              </a:rPr>
              <a:t> </a:t>
            </a:r>
            <a:r>
              <a:rPr sz="1694" b="1" dirty="0">
                <a:solidFill>
                  <a:srgbClr val="00007F"/>
                </a:solidFill>
                <a:latin typeface="Verdana"/>
                <a:cs typeface="Verdana"/>
              </a:rPr>
              <a:t>de</a:t>
            </a:r>
            <a:r>
              <a:rPr sz="1694" b="1" spc="-48" dirty="0">
                <a:solidFill>
                  <a:srgbClr val="00007F"/>
                </a:solidFill>
                <a:latin typeface="Verdana"/>
                <a:cs typeface="Verdana"/>
              </a:rPr>
              <a:t> </a:t>
            </a:r>
            <a:r>
              <a:rPr sz="1694" b="1" spc="-11" dirty="0">
                <a:solidFill>
                  <a:srgbClr val="00007F"/>
                </a:solidFill>
                <a:latin typeface="Verdana"/>
                <a:cs typeface="Verdana"/>
              </a:rPr>
              <a:t>paquets</a:t>
            </a:r>
            <a:endParaRPr sz="1694" dirty="0">
              <a:latin typeface="Verdana"/>
              <a:cs typeface="Verdana"/>
            </a:endParaRPr>
          </a:p>
          <a:p>
            <a:pPr marL="258178">
              <a:spcBef>
                <a:spcPts val="286"/>
              </a:spcBef>
            </a:pPr>
            <a:r>
              <a:rPr sz="1482" b="1" spc="-11" dirty="0">
                <a:solidFill>
                  <a:srgbClr val="00007F"/>
                </a:solidFill>
                <a:latin typeface="Verdana"/>
                <a:cs typeface="Verdana"/>
              </a:rPr>
              <a:t>Routage</a:t>
            </a:r>
            <a:endParaRPr sz="1482" dirty="0">
              <a:latin typeface="Verdana"/>
              <a:cs typeface="Verdana"/>
            </a:endParaRPr>
          </a:p>
          <a:p>
            <a:pPr marL="371803" indent="-141191">
              <a:spcBef>
                <a:spcPts val="296"/>
              </a:spcBef>
              <a:buSzPct val="78571"/>
              <a:buFont typeface="Segoe UI Symbol"/>
              <a:buChar char="■"/>
              <a:tabLst>
                <a:tab pos="371803" algn="l"/>
              </a:tabLst>
            </a:pPr>
            <a:r>
              <a:rPr sz="1482" dirty="0">
                <a:solidFill>
                  <a:srgbClr val="00007F"/>
                </a:solidFill>
                <a:latin typeface="Verdana"/>
                <a:cs typeface="Verdana"/>
              </a:rPr>
              <a:t>Le</a:t>
            </a:r>
            <a:r>
              <a:rPr sz="1482" spc="-53" dirty="0">
                <a:solidFill>
                  <a:srgbClr val="00007F"/>
                </a:solidFill>
                <a:latin typeface="Verdana"/>
                <a:cs typeface="Verdana"/>
              </a:rPr>
              <a:t> </a:t>
            </a:r>
            <a:r>
              <a:rPr sz="1482" dirty="0">
                <a:solidFill>
                  <a:srgbClr val="00007F"/>
                </a:solidFill>
                <a:latin typeface="Verdana"/>
                <a:cs typeface="Verdana"/>
              </a:rPr>
              <a:t>paquet</a:t>
            </a:r>
            <a:r>
              <a:rPr sz="1482" spc="-48" dirty="0">
                <a:solidFill>
                  <a:srgbClr val="00007F"/>
                </a:solidFill>
                <a:latin typeface="Verdana"/>
                <a:cs typeface="Verdana"/>
              </a:rPr>
              <a:t> </a:t>
            </a:r>
            <a:r>
              <a:rPr sz="1482" dirty="0">
                <a:solidFill>
                  <a:srgbClr val="00007F"/>
                </a:solidFill>
                <a:latin typeface="Verdana"/>
                <a:cs typeface="Verdana"/>
              </a:rPr>
              <a:t>qui</a:t>
            </a:r>
            <a:r>
              <a:rPr sz="1482" spc="-53" dirty="0">
                <a:solidFill>
                  <a:srgbClr val="00007F"/>
                </a:solidFill>
                <a:latin typeface="Verdana"/>
                <a:cs typeface="Verdana"/>
              </a:rPr>
              <a:t> </a:t>
            </a:r>
            <a:r>
              <a:rPr sz="1482" dirty="0">
                <a:solidFill>
                  <a:srgbClr val="00007F"/>
                </a:solidFill>
                <a:latin typeface="Verdana"/>
                <a:cs typeface="Verdana"/>
              </a:rPr>
              <a:t>arrive</a:t>
            </a:r>
            <a:r>
              <a:rPr sz="1482" spc="-53" dirty="0">
                <a:solidFill>
                  <a:srgbClr val="00007F"/>
                </a:solidFill>
                <a:latin typeface="Verdana"/>
                <a:cs typeface="Verdana"/>
              </a:rPr>
              <a:t> </a:t>
            </a:r>
            <a:r>
              <a:rPr sz="1482" dirty="0">
                <a:solidFill>
                  <a:srgbClr val="00007F"/>
                </a:solidFill>
                <a:latin typeface="Verdana"/>
                <a:cs typeface="Verdana"/>
              </a:rPr>
              <a:t>doit</a:t>
            </a:r>
            <a:r>
              <a:rPr sz="1482" spc="-48" dirty="0">
                <a:solidFill>
                  <a:srgbClr val="00007F"/>
                </a:solidFill>
                <a:latin typeface="Verdana"/>
                <a:cs typeface="Verdana"/>
              </a:rPr>
              <a:t> </a:t>
            </a:r>
            <a:r>
              <a:rPr sz="1482" dirty="0">
                <a:solidFill>
                  <a:srgbClr val="00007F"/>
                </a:solidFill>
                <a:latin typeface="Verdana"/>
                <a:cs typeface="Verdana"/>
              </a:rPr>
              <a:t>posséder</a:t>
            </a:r>
            <a:r>
              <a:rPr sz="1482" spc="-48" dirty="0">
                <a:solidFill>
                  <a:srgbClr val="00007F"/>
                </a:solidFill>
                <a:latin typeface="Verdana"/>
                <a:cs typeface="Verdana"/>
              </a:rPr>
              <a:t> </a:t>
            </a:r>
            <a:r>
              <a:rPr sz="1482" dirty="0">
                <a:solidFill>
                  <a:srgbClr val="00007F"/>
                </a:solidFill>
                <a:latin typeface="Verdana"/>
                <a:cs typeface="Verdana"/>
              </a:rPr>
              <a:t>l’adresse</a:t>
            </a:r>
            <a:r>
              <a:rPr sz="1482" spc="-48" dirty="0">
                <a:solidFill>
                  <a:srgbClr val="00007F"/>
                </a:solidFill>
                <a:latin typeface="Verdana"/>
                <a:cs typeface="Verdana"/>
              </a:rPr>
              <a:t> </a:t>
            </a:r>
            <a:r>
              <a:rPr sz="1482" dirty="0">
                <a:solidFill>
                  <a:srgbClr val="00007F"/>
                </a:solidFill>
                <a:latin typeface="Verdana"/>
                <a:cs typeface="Verdana"/>
              </a:rPr>
              <a:t>complète</a:t>
            </a:r>
            <a:r>
              <a:rPr sz="1482" spc="-53" dirty="0">
                <a:solidFill>
                  <a:srgbClr val="00007F"/>
                </a:solidFill>
                <a:latin typeface="Verdana"/>
                <a:cs typeface="Verdana"/>
              </a:rPr>
              <a:t> </a:t>
            </a:r>
            <a:r>
              <a:rPr sz="1482" dirty="0">
                <a:solidFill>
                  <a:srgbClr val="00007F"/>
                </a:solidFill>
                <a:latin typeface="Verdana"/>
                <a:cs typeface="Verdana"/>
              </a:rPr>
              <a:t>du</a:t>
            </a:r>
            <a:r>
              <a:rPr sz="1482" spc="-42" dirty="0">
                <a:solidFill>
                  <a:srgbClr val="00007F"/>
                </a:solidFill>
                <a:latin typeface="Verdana"/>
                <a:cs typeface="Verdana"/>
              </a:rPr>
              <a:t> </a:t>
            </a:r>
            <a:r>
              <a:rPr sz="1482" spc="-11" dirty="0">
                <a:solidFill>
                  <a:srgbClr val="00007F"/>
                </a:solidFill>
                <a:latin typeface="Verdana"/>
                <a:cs typeface="Verdana"/>
              </a:rPr>
              <a:t>destinataire</a:t>
            </a:r>
            <a:endParaRPr sz="1482" dirty="0">
              <a:latin typeface="Verdana"/>
              <a:cs typeface="Verdana"/>
            </a:endParaRPr>
          </a:p>
          <a:p>
            <a:pPr marL="371803" indent="-141191">
              <a:spcBef>
                <a:spcPts val="286"/>
              </a:spcBef>
              <a:buSzPct val="78571"/>
              <a:buFont typeface="Segoe UI Symbol"/>
              <a:buChar char="■"/>
              <a:tabLst>
                <a:tab pos="371803" algn="l"/>
              </a:tabLst>
            </a:pPr>
            <a:r>
              <a:rPr sz="1482" dirty="0">
                <a:solidFill>
                  <a:srgbClr val="00007F"/>
                </a:solidFill>
                <a:latin typeface="Verdana"/>
                <a:cs typeface="Verdana"/>
              </a:rPr>
              <a:t>Le</a:t>
            </a:r>
            <a:r>
              <a:rPr sz="1482" spc="-53" dirty="0">
                <a:solidFill>
                  <a:srgbClr val="00007F"/>
                </a:solidFill>
                <a:latin typeface="Verdana"/>
                <a:cs typeface="Verdana"/>
              </a:rPr>
              <a:t> </a:t>
            </a:r>
            <a:r>
              <a:rPr sz="1482" dirty="0">
                <a:solidFill>
                  <a:srgbClr val="00007F"/>
                </a:solidFill>
                <a:latin typeface="Verdana"/>
                <a:cs typeface="Verdana"/>
              </a:rPr>
              <a:t>routeur</a:t>
            </a:r>
            <a:r>
              <a:rPr sz="1482" spc="-42" dirty="0">
                <a:solidFill>
                  <a:srgbClr val="00007F"/>
                </a:solidFill>
                <a:latin typeface="Verdana"/>
                <a:cs typeface="Verdana"/>
              </a:rPr>
              <a:t> </a:t>
            </a:r>
            <a:r>
              <a:rPr sz="1482" dirty="0">
                <a:solidFill>
                  <a:srgbClr val="00007F"/>
                </a:solidFill>
                <a:latin typeface="Verdana"/>
                <a:cs typeface="Verdana"/>
              </a:rPr>
              <a:t>consulte</a:t>
            </a:r>
            <a:r>
              <a:rPr sz="1482" spc="-48" dirty="0">
                <a:solidFill>
                  <a:srgbClr val="00007F"/>
                </a:solidFill>
                <a:latin typeface="Verdana"/>
                <a:cs typeface="Verdana"/>
              </a:rPr>
              <a:t> </a:t>
            </a:r>
            <a:r>
              <a:rPr sz="1482" dirty="0">
                <a:solidFill>
                  <a:srgbClr val="00007F"/>
                </a:solidFill>
                <a:latin typeface="Verdana"/>
                <a:cs typeface="Verdana"/>
              </a:rPr>
              <a:t>sa</a:t>
            </a:r>
            <a:r>
              <a:rPr sz="1482" spc="-48" dirty="0">
                <a:solidFill>
                  <a:srgbClr val="00007F"/>
                </a:solidFill>
                <a:latin typeface="Verdana"/>
                <a:cs typeface="Verdana"/>
              </a:rPr>
              <a:t> </a:t>
            </a:r>
            <a:r>
              <a:rPr sz="1482" dirty="0">
                <a:solidFill>
                  <a:srgbClr val="00007F"/>
                </a:solidFill>
                <a:latin typeface="Verdana"/>
                <a:cs typeface="Verdana"/>
              </a:rPr>
              <a:t>table</a:t>
            </a:r>
            <a:r>
              <a:rPr sz="1482" spc="-48" dirty="0">
                <a:solidFill>
                  <a:srgbClr val="00007F"/>
                </a:solidFill>
                <a:latin typeface="Verdana"/>
                <a:cs typeface="Verdana"/>
              </a:rPr>
              <a:t> </a:t>
            </a:r>
            <a:r>
              <a:rPr sz="1482" dirty="0">
                <a:solidFill>
                  <a:srgbClr val="00007F"/>
                </a:solidFill>
                <a:latin typeface="Verdana"/>
                <a:cs typeface="Verdana"/>
              </a:rPr>
              <a:t>de</a:t>
            </a:r>
            <a:r>
              <a:rPr sz="1482" spc="-48" dirty="0">
                <a:solidFill>
                  <a:srgbClr val="00007F"/>
                </a:solidFill>
                <a:latin typeface="Verdana"/>
                <a:cs typeface="Verdana"/>
              </a:rPr>
              <a:t> </a:t>
            </a:r>
            <a:r>
              <a:rPr sz="1482" dirty="0">
                <a:solidFill>
                  <a:srgbClr val="00007F"/>
                </a:solidFill>
                <a:latin typeface="Verdana"/>
                <a:cs typeface="Verdana"/>
              </a:rPr>
              <a:t>routage</a:t>
            </a:r>
            <a:r>
              <a:rPr sz="1482" spc="-53" dirty="0">
                <a:solidFill>
                  <a:srgbClr val="00007F"/>
                </a:solidFill>
                <a:latin typeface="Verdana"/>
                <a:cs typeface="Verdana"/>
              </a:rPr>
              <a:t> </a:t>
            </a:r>
            <a:r>
              <a:rPr sz="1482" dirty="0">
                <a:solidFill>
                  <a:srgbClr val="00007F"/>
                </a:solidFill>
                <a:latin typeface="Verdana"/>
                <a:cs typeface="Verdana"/>
              </a:rPr>
              <a:t>pour</a:t>
            </a:r>
            <a:r>
              <a:rPr sz="1482" spc="-42" dirty="0">
                <a:solidFill>
                  <a:srgbClr val="00007F"/>
                </a:solidFill>
                <a:latin typeface="Verdana"/>
                <a:cs typeface="Verdana"/>
              </a:rPr>
              <a:t> </a:t>
            </a:r>
            <a:r>
              <a:rPr sz="1482" dirty="0">
                <a:solidFill>
                  <a:srgbClr val="00007F"/>
                </a:solidFill>
                <a:latin typeface="Verdana"/>
                <a:cs typeface="Verdana"/>
              </a:rPr>
              <a:t>choisir</a:t>
            </a:r>
            <a:r>
              <a:rPr sz="1482" spc="-42" dirty="0">
                <a:solidFill>
                  <a:srgbClr val="00007F"/>
                </a:solidFill>
                <a:latin typeface="Verdana"/>
                <a:cs typeface="Verdana"/>
              </a:rPr>
              <a:t> </a:t>
            </a:r>
            <a:r>
              <a:rPr sz="1482" dirty="0">
                <a:solidFill>
                  <a:srgbClr val="00007F"/>
                </a:solidFill>
                <a:latin typeface="Verdana"/>
                <a:cs typeface="Verdana"/>
              </a:rPr>
              <a:t>la</a:t>
            </a:r>
            <a:r>
              <a:rPr sz="1482" spc="-48" dirty="0">
                <a:solidFill>
                  <a:srgbClr val="00007F"/>
                </a:solidFill>
                <a:latin typeface="Verdana"/>
                <a:cs typeface="Verdana"/>
              </a:rPr>
              <a:t> </a:t>
            </a:r>
            <a:r>
              <a:rPr sz="1482" dirty="0">
                <a:solidFill>
                  <a:srgbClr val="00007F"/>
                </a:solidFill>
                <a:latin typeface="Verdana"/>
                <a:cs typeface="Verdana"/>
              </a:rPr>
              <a:t>meilleure</a:t>
            </a:r>
            <a:r>
              <a:rPr sz="1482" spc="-48" dirty="0">
                <a:solidFill>
                  <a:srgbClr val="00007F"/>
                </a:solidFill>
                <a:latin typeface="Verdana"/>
                <a:cs typeface="Verdana"/>
              </a:rPr>
              <a:t> </a:t>
            </a:r>
            <a:r>
              <a:rPr sz="1482" dirty="0">
                <a:solidFill>
                  <a:srgbClr val="00007F"/>
                </a:solidFill>
                <a:latin typeface="Verdana"/>
                <a:cs typeface="Verdana"/>
              </a:rPr>
              <a:t>ligne</a:t>
            </a:r>
            <a:r>
              <a:rPr sz="1482" spc="-48" dirty="0">
                <a:solidFill>
                  <a:srgbClr val="00007F"/>
                </a:solidFill>
                <a:latin typeface="Verdana"/>
                <a:cs typeface="Verdana"/>
              </a:rPr>
              <a:t> </a:t>
            </a:r>
            <a:r>
              <a:rPr sz="1482" dirty="0">
                <a:solidFill>
                  <a:srgbClr val="00007F"/>
                </a:solidFill>
                <a:latin typeface="Verdana"/>
                <a:cs typeface="Verdana"/>
              </a:rPr>
              <a:t>de</a:t>
            </a:r>
            <a:r>
              <a:rPr sz="1482" spc="-53" dirty="0">
                <a:solidFill>
                  <a:srgbClr val="00007F"/>
                </a:solidFill>
                <a:latin typeface="Verdana"/>
                <a:cs typeface="Verdana"/>
              </a:rPr>
              <a:t> </a:t>
            </a:r>
            <a:r>
              <a:rPr sz="1482" spc="-11" dirty="0">
                <a:solidFill>
                  <a:srgbClr val="00007F"/>
                </a:solidFill>
                <a:latin typeface="Verdana"/>
                <a:cs typeface="Verdana"/>
              </a:rPr>
              <a:t>sortie</a:t>
            </a:r>
            <a:endParaRPr sz="1482" dirty="0">
              <a:latin typeface="Verdana"/>
              <a:cs typeface="Verdana"/>
            </a:endParaRPr>
          </a:p>
          <a:p>
            <a:pPr>
              <a:spcBef>
                <a:spcPts val="561"/>
              </a:spcBef>
              <a:buClr>
                <a:srgbClr val="00007F"/>
              </a:buClr>
              <a:buFont typeface="Segoe UI Symbol"/>
              <a:buChar char="■"/>
            </a:pPr>
            <a:endParaRPr sz="1482" dirty="0">
              <a:latin typeface="Verdana"/>
              <a:cs typeface="Verdana"/>
            </a:endParaRPr>
          </a:p>
          <a:p>
            <a:pPr marL="258178"/>
            <a:r>
              <a:rPr sz="1482" b="1" spc="-11" dirty="0">
                <a:solidFill>
                  <a:srgbClr val="00007F"/>
                </a:solidFill>
                <a:latin typeface="Verdana"/>
                <a:cs typeface="Verdana"/>
              </a:rPr>
              <a:t>Commutation</a:t>
            </a:r>
            <a:endParaRPr sz="1482" dirty="0">
              <a:latin typeface="Verdana"/>
              <a:cs typeface="Verdana"/>
            </a:endParaRPr>
          </a:p>
          <a:p>
            <a:pPr marL="372475" marR="149259" indent="-141863">
              <a:lnSpc>
                <a:spcPts val="1620"/>
              </a:lnSpc>
              <a:spcBef>
                <a:spcPts val="482"/>
              </a:spcBef>
              <a:buSzPct val="78571"/>
              <a:buFont typeface="Segoe UI Symbol"/>
              <a:buChar char="■"/>
              <a:tabLst>
                <a:tab pos="372475" algn="l"/>
              </a:tabLst>
            </a:pPr>
            <a:r>
              <a:rPr sz="1482" dirty="0">
                <a:solidFill>
                  <a:srgbClr val="00007F"/>
                </a:solidFill>
                <a:latin typeface="Verdana"/>
                <a:cs typeface="Verdana"/>
              </a:rPr>
              <a:t>Les</a:t>
            </a:r>
            <a:r>
              <a:rPr sz="1482" spc="-58" dirty="0">
                <a:solidFill>
                  <a:srgbClr val="00007F"/>
                </a:solidFill>
                <a:latin typeface="Verdana"/>
                <a:cs typeface="Verdana"/>
              </a:rPr>
              <a:t> </a:t>
            </a:r>
            <a:r>
              <a:rPr sz="1482" dirty="0">
                <a:solidFill>
                  <a:srgbClr val="00007F"/>
                </a:solidFill>
                <a:latin typeface="Verdana"/>
                <a:cs typeface="Verdana"/>
              </a:rPr>
              <a:t>commutateurs</a:t>
            </a:r>
            <a:r>
              <a:rPr sz="1482" spc="-53" dirty="0">
                <a:solidFill>
                  <a:srgbClr val="00007F"/>
                </a:solidFill>
                <a:latin typeface="Verdana"/>
                <a:cs typeface="Verdana"/>
              </a:rPr>
              <a:t> </a:t>
            </a:r>
            <a:r>
              <a:rPr sz="1482" dirty="0">
                <a:solidFill>
                  <a:srgbClr val="00007F"/>
                </a:solidFill>
                <a:latin typeface="Verdana"/>
                <a:cs typeface="Verdana"/>
              </a:rPr>
              <a:t>acheminent</a:t>
            </a:r>
            <a:r>
              <a:rPr sz="1482" spc="-53" dirty="0">
                <a:solidFill>
                  <a:srgbClr val="00007F"/>
                </a:solidFill>
                <a:latin typeface="Verdana"/>
                <a:cs typeface="Verdana"/>
              </a:rPr>
              <a:t> </a:t>
            </a:r>
            <a:r>
              <a:rPr sz="1482" dirty="0">
                <a:solidFill>
                  <a:srgbClr val="00007F"/>
                </a:solidFill>
                <a:latin typeface="Verdana"/>
                <a:cs typeface="Verdana"/>
              </a:rPr>
              <a:t>les</a:t>
            </a:r>
            <a:r>
              <a:rPr sz="1482" spc="-53" dirty="0">
                <a:solidFill>
                  <a:srgbClr val="00007F"/>
                </a:solidFill>
                <a:latin typeface="Verdana"/>
                <a:cs typeface="Verdana"/>
              </a:rPr>
              <a:t> </a:t>
            </a:r>
            <a:r>
              <a:rPr sz="1482" dirty="0">
                <a:solidFill>
                  <a:srgbClr val="00007F"/>
                </a:solidFill>
                <a:latin typeface="Verdana"/>
                <a:cs typeface="Verdana"/>
              </a:rPr>
              <a:t>paquets</a:t>
            </a:r>
            <a:r>
              <a:rPr sz="1482" spc="-53" dirty="0">
                <a:solidFill>
                  <a:srgbClr val="00007F"/>
                </a:solidFill>
                <a:latin typeface="Verdana"/>
                <a:cs typeface="Verdana"/>
              </a:rPr>
              <a:t> </a:t>
            </a:r>
            <a:r>
              <a:rPr sz="1482" dirty="0">
                <a:solidFill>
                  <a:srgbClr val="00007F"/>
                </a:solidFill>
                <a:latin typeface="Verdana"/>
                <a:cs typeface="Verdana"/>
              </a:rPr>
              <a:t>vers</a:t>
            </a:r>
            <a:r>
              <a:rPr sz="1482" spc="-53" dirty="0">
                <a:solidFill>
                  <a:srgbClr val="00007F"/>
                </a:solidFill>
                <a:latin typeface="Verdana"/>
                <a:cs typeface="Verdana"/>
              </a:rPr>
              <a:t> </a:t>
            </a:r>
            <a:r>
              <a:rPr sz="1482" dirty="0">
                <a:solidFill>
                  <a:srgbClr val="00007F"/>
                </a:solidFill>
                <a:latin typeface="Verdana"/>
                <a:cs typeface="Verdana"/>
              </a:rPr>
              <a:t>le</a:t>
            </a:r>
            <a:r>
              <a:rPr sz="1482" spc="-58" dirty="0">
                <a:solidFill>
                  <a:srgbClr val="00007F"/>
                </a:solidFill>
                <a:latin typeface="Verdana"/>
                <a:cs typeface="Verdana"/>
              </a:rPr>
              <a:t> </a:t>
            </a:r>
            <a:r>
              <a:rPr sz="1482" dirty="0">
                <a:solidFill>
                  <a:srgbClr val="00007F"/>
                </a:solidFill>
                <a:latin typeface="Verdana"/>
                <a:cs typeface="Verdana"/>
              </a:rPr>
              <a:t>récepteur</a:t>
            </a:r>
            <a:r>
              <a:rPr sz="1482" spc="-53" dirty="0">
                <a:solidFill>
                  <a:srgbClr val="00007F"/>
                </a:solidFill>
                <a:latin typeface="Verdana"/>
                <a:cs typeface="Verdana"/>
              </a:rPr>
              <a:t> </a:t>
            </a:r>
            <a:r>
              <a:rPr sz="1482" dirty="0">
                <a:solidFill>
                  <a:srgbClr val="00007F"/>
                </a:solidFill>
                <a:latin typeface="Verdana"/>
                <a:cs typeface="Verdana"/>
              </a:rPr>
              <a:t>en</a:t>
            </a:r>
            <a:r>
              <a:rPr sz="1482" spc="-48" dirty="0">
                <a:solidFill>
                  <a:srgbClr val="00007F"/>
                </a:solidFill>
                <a:latin typeface="Verdana"/>
                <a:cs typeface="Verdana"/>
              </a:rPr>
              <a:t> </a:t>
            </a:r>
            <a:r>
              <a:rPr sz="1482" dirty="0">
                <a:solidFill>
                  <a:srgbClr val="00007F"/>
                </a:solidFill>
                <a:latin typeface="Verdana"/>
                <a:cs typeface="Verdana"/>
              </a:rPr>
              <a:t>utilisant</a:t>
            </a:r>
            <a:r>
              <a:rPr sz="1482" spc="-53" dirty="0">
                <a:solidFill>
                  <a:srgbClr val="00007F"/>
                </a:solidFill>
                <a:latin typeface="Verdana"/>
                <a:cs typeface="Verdana"/>
              </a:rPr>
              <a:t> </a:t>
            </a:r>
            <a:r>
              <a:rPr sz="1482" dirty="0">
                <a:solidFill>
                  <a:srgbClr val="00007F"/>
                </a:solidFill>
                <a:latin typeface="Verdana"/>
                <a:cs typeface="Verdana"/>
              </a:rPr>
              <a:t>des</a:t>
            </a:r>
            <a:r>
              <a:rPr sz="1482" spc="58" dirty="0">
                <a:solidFill>
                  <a:srgbClr val="00007F"/>
                </a:solidFill>
                <a:latin typeface="Verdana"/>
                <a:cs typeface="Verdana"/>
              </a:rPr>
              <a:t> </a:t>
            </a:r>
            <a:r>
              <a:rPr sz="1482" dirty="0">
                <a:solidFill>
                  <a:srgbClr val="00007F"/>
                </a:solidFill>
                <a:latin typeface="Verdana"/>
                <a:cs typeface="Verdana"/>
              </a:rPr>
              <a:t>références,</a:t>
            </a:r>
            <a:r>
              <a:rPr sz="1482" spc="-42" dirty="0">
                <a:solidFill>
                  <a:srgbClr val="00007F"/>
                </a:solidFill>
                <a:latin typeface="Verdana"/>
                <a:cs typeface="Verdana"/>
              </a:rPr>
              <a:t> </a:t>
            </a:r>
            <a:r>
              <a:rPr sz="1482" spc="-26" dirty="0">
                <a:solidFill>
                  <a:srgbClr val="00007F"/>
                </a:solidFill>
                <a:latin typeface="Verdana"/>
                <a:cs typeface="Verdana"/>
              </a:rPr>
              <a:t>de </a:t>
            </a:r>
            <a:r>
              <a:rPr sz="1482" spc="-11" dirty="0">
                <a:solidFill>
                  <a:srgbClr val="00007F"/>
                </a:solidFill>
                <a:latin typeface="Verdana"/>
                <a:cs typeface="Verdana"/>
              </a:rPr>
              <a:t>circuit</a:t>
            </a:r>
            <a:endParaRPr sz="1482" dirty="0">
              <a:latin typeface="Verdana"/>
              <a:cs typeface="Verdana"/>
            </a:endParaRPr>
          </a:p>
          <a:p>
            <a:pPr marL="372475" marR="238680" indent="-141863">
              <a:lnSpc>
                <a:spcPts val="1620"/>
              </a:lnSpc>
              <a:spcBef>
                <a:spcPts val="455"/>
              </a:spcBef>
              <a:buSzPct val="78571"/>
              <a:buFont typeface="Segoe UI Symbol"/>
              <a:buChar char="■"/>
              <a:tabLst>
                <a:tab pos="372475" algn="l"/>
              </a:tabLst>
            </a:pPr>
            <a:r>
              <a:rPr sz="1482" dirty="0">
                <a:solidFill>
                  <a:srgbClr val="00007F"/>
                </a:solidFill>
                <a:latin typeface="Verdana"/>
                <a:cs typeface="Verdana"/>
              </a:rPr>
              <a:t>Les</a:t>
            </a:r>
            <a:r>
              <a:rPr sz="1482" spc="-48" dirty="0">
                <a:solidFill>
                  <a:srgbClr val="00007F"/>
                </a:solidFill>
                <a:latin typeface="Verdana"/>
                <a:cs typeface="Verdana"/>
              </a:rPr>
              <a:t> </a:t>
            </a:r>
            <a:r>
              <a:rPr sz="1482" dirty="0">
                <a:solidFill>
                  <a:srgbClr val="00007F"/>
                </a:solidFill>
                <a:latin typeface="Verdana"/>
                <a:cs typeface="Verdana"/>
              </a:rPr>
              <a:t>tables</a:t>
            </a:r>
            <a:r>
              <a:rPr sz="1482" spc="-58" dirty="0">
                <a:solidFill>
                  <a:srgbClr val="00007F"/>
                </a:solidFill>
                <a:latin typeface="Verdana"/>
                <a:cs typeface="Verdana"/>
              </a:rPr>
              <a:t> </a:t>
            </a:r>
            <a:r>
              <a:rPr sz="1482" dirty="0">
                <a:solidFill>
                  <a:srgbClr val="00007F"/>
                </a:solidFill>
                <a:latin typeface="Verdana"/>
                <a:cs typeface="Verdana"/>
              </a:rPr>
              <a:t>de</a:t>
            </a:r>
            <a:r>
              <a:rPr sz="1482" spc="-42" dirty="0">
                <a:solidFill>
                  <a:srgbClr val="00007F"/>
                </a:solidFill>
                <a:latin typeface="Verdana"/>
                <a:cs typeface="Verdana"/>
              </a:rPr>
              <a:t> </a:t>
            </a:r>
            <a:r>
              <a:rPr sz="1482" dirty="0">
                <a:solidFill>
                  <a:srgbClr val="00007F"/>
                </a:solidFill>
                <a:latin typeface="Verdana"/>
                <a:cs typeface="Verdana"/>
              </a:rPr>
              <a:t>commutation</a:t>
            </a:r>
            <a:r>
              <a:rPr sz="1482" spc="-32" dirty="0">
                <a:solidFill>
                  <a:srgbClr val="00007F"/>
                </a:solidFill>
                <a:latin typeface="Verdana"/>
                <a:cs typeface="Verdana"/>
              </a:rPr>
              <a:t> </a:t>
            </a:r>
            <a:r>
              <a:rPr sz="1482" dirty="0">
                <a:solidFill>
                  <a:srgbClr val="00007F"/>
                </a:solidFill>
                <a:latin typeface="Verdana"/>
                <a:cs typeface="Verdana"/>
              </a:rPr>
              <a:t>sont</a:t>
            </a:r>
            <a:r>
              <a:rPr sz="1482" spc="-53" dirty="0">
                <a:solidFill>
                  <a:srgbClr val="00007F"/>
                </a:solidFill>
                <a:latin typeface="Verdana"/>
                <a:cs typeface="Verdana"/>
              </a:rPr>
              <a:t> </a:t>
            </a:r>
            <a:r>
              <a:rPr sz="1482" dirty="0">
                <a:solidFill>
                  <a:srgbClr val="00007F"/>
                </a:solidFill>
                <a:latin typeface="Verdana"/>
                <a:cs typeface="Verdana"/>
              </a:rPr>
              <a:t>des</a:t>
            </a:r>
            <a:r>
              <a:rPr sz="1482" spc="-58" dirty="0">
                <a:solidFill>
                  <a:srgbClr val="00007F"/>
                </a:solidFill>
                <a:latin typeface="Verdana"/>
                <a:cs typeface="Verdana"/>
              </a:rPr>
              <a:t> </a:t>
            </a:r>
            <a:r>
              <a:rPr sz="1482" dirty="0">
                <a:solidFill>
                  <a:srgbClr val="00007F"/>
                </a:solidFill>
                <a:latin typeface="Verdana"/>
                <a:cs typeface="Verdana"/>
              </a:rPr>
              <a:t>tableaux,</a:t>
            </a:r>
            <a:r>
              <a:rPr sz="1482" spc="-53" dirty="0">
                <a:solidFill>
                  <a:srgbClr val="00007F"/>
                </a:solidFill>
                <a:latin typeface="Verdana"/>
                <a:cs typeface="Verdana"/>
              </a:rPr>
              <a:t> </a:t>
            </a:r>
            <a:r>
              <a:rPr sz="1482" dirty="0">
                <a:solidFill>
                  <a:srgbClr val="00007F"/>
                </a:solidFill>
                <a:latin typeface="Verdana"/>
                <a:cs typeface="Verdana"/>
              </a:rPr>
              <a:t>qui,</a:t>
            </a:r>
            <a:r>
              <a:rPr sz="1482" spc="-42" dirty="0">
                <a:solidFill>
                  <a:srgbClr val="00007F"/>
                </a:solidFill>
                <a:latin typeface="Verdana"/>
                <a:cs typeface="Verdana"/>
              </a:rPr>
              <a:t> </a:t>
            </a:r>
            <a:r>
              <a:rPr sz="1482" dirty="0">
                <a:solidFill>
                  <a:srgbClr val="00007F"/>
                </a:solidFill>
                <a:latin typeface="Verdana"/>
                <a:cs typeface="Verdana"/>
              </a:rPr>
              <a:t>à</a:t>
            </a:r>
            <a:r>
              <a:rPr sz="1482" spc="-58" dirty="0">
                <a:solidFill>
                  <a:srgbClr val="00007F"/>
                </a:solidFill>
                <a:latin typeface="Verdana"/>
                <a:cs typeface="Verdana"/>
              </a:rPr>
              <a:t> </a:t>
            </a:r>
            <a:r>
              <a:rPr sz="1482" dirty="0">
                <a:solidFill>
                  <a:srgbClr val="00007F"/>
                </a:solidFill>
                <a:latin typeface="Verdana"/>
                <a:cs typeface="Verdana"/>
              </a:rPr>
              <a:t>une</a:t>
            </a:r>
            <a:r>
              <a:rPr sz="1482" spc="-42" dirty="0">
                <a:solidFill>
                  <a:srgbClr val="00007F"/>
                </a:solidFill>
                <a:latin typeface="Verdana"/>
                <a:cs typeface="Verdana"/>
              </a:rPr>
              <a:t> </a:t>
            </a:r>
            <a:r>
              <a:rPr sz="1482" dirty="0">
                <a:solidFill>
                  <a:srgbClr val="00007F"/>
                </a:solidFill>
                <a:latin typeface="Verdana"/>
                <a:cs typeface="Verdana"/>
              </a:rPr>
              <a:t>référence,</a:t>
            </a:r>
            <a:r>
              <a:rPr sz="1482" spc="-37" dirty="0">
                <a:solidFill>
                  <a:srgbClr val="00007F"/>
                </a:solidFill>
                <a:latin typeface="Verdana"/>
                <a:cs typeface="Verdana"/>
              </a:rPr>
              <a:t> </a:t>
            </a:r>
            <a:r>
              <a:rPr sz="1482" dirty="0">
                <a:solidFill>
                  <a:srgbClr val="00007F"/>
                </a:solidFill>
                <a:latin typeface="Verdana"/>
                <a:cs typeface="Verdana"/>
              </a:rPr>
              <a:t>font</a:t>
            </a:r>
            <a:r>
              <a:rPr sz="1482" spc="-37" dirty="0">
                <a:solidFill>
                  <a:srgbClr val="00007F"/>
                </a:solidFill>
                <a:latin typeface="Verdana"/>
                <a:cs typeface="Verdana"/>
              </a:rPr>
              <a:t> </a:t>
            </a:r>
            <a:r>
              <a:rPr sz="1482" dirty="0">
                <a:solidFill>
                  <a:srgbClr val="00007F"/>
                </a:solidFill>
                <a:latin typeface="Verdana"/>
                <a:cs typeface="Verdana"/>
              </a:rPr>
              <a:t>correspondre</a:t>
            </a:r>
            <a:r>
              <a:rPr sz="1482" spc="-53" dirty="0">
                <a:solidFill>
                  <a:srgbClr val="00007F"/>
                </a:solidFill>
                <a:latin typeface="Verdana"/>
                <a:cs typeface="Verdana"/>
              </a:rPr>
              <a:t> </a:t>
            </a:r>
            <a:r>
              <a:rPr sz="1482" spc="-26" dirty="0">
                <a:solidFill>
                  <a:srgbClr val="00007F"/>
                </a:solidFill>
                <a:latin typeface="Verdana"/>
                <a:cs typeface="Verdana"/>
              </a:rPr>
              <a:t>une </a:t>
            </a:r>
            <a:r>
              <a:rPr sz="1482" dirty="0">
                <a:solidFill>
                  <a:srgbClr val="00007F"/>
                </a:solidFill>
                <a:latin typeface="Verdana"/>
                <a:cs typeface="Verdana"/>
              </a:rPr>
              <a:t>ligne</a:t>
            </a:r>
            <a:r>
              <a:rPr sz="1482" spc="-53" dirty="0">
                <a:solidFill>
                  <a:srgbClr val="00007F"/>
                </a:solidFill>
                <a:latin typeface="Verdana"/>
                <a:cs typeface="Verdana"/>
              </a:rPr>
              <a:t> </a:t>
            </a:r>
            <a:r>
              <a:rPr sz="1482" dirty="0">
                <a:solidFill>
                  <a:srgbClr val="00007F"/>
                </a:solidFill>
                <a:latin typeface="Verdana"/>
                <a:cs typeface="Verdana"/>
              </a:rPr>
              <a:t>de</a:t>
            </a:r>
            <a:r>
              <a:rPr sz="1482" spc="-48" dirty="0">
                <a:solidFill>
                  <a:srgbClr val="00007F"/>
                </a:solidFill>
                <a:latin typeface="Verdana"/>
                <a:cs typeface="Verdana"/>
              </a:rPr>
              <a:t> </a:t>
            </a:r>
            <a:r>
              <a:rPr sz="1482" spc="-11" dirty="0">
                <a:solidFill>
                  <a:srgbClr val="00007F"/>
                </a:solidFill>
                <a:latin typeface="Verdana"/>
                <a:cs typeface="Verdana"/>
              </a:rPr>
              <a:t>sortie</a:t>
            </a:r>
            <a:endParaRPr sz="1482" dirty="0">
              <a:latin typeface="Verdana"/>
              <a:cs typeface="Verdana"/>
            </a:endParaRPr>
          </a:p>
          <a:p>
            <a:pPr marL="372475" marR="45719" indent="-141863">
              <a:lnSpc>
                <a:spcPts val="1620"/>
              </a:lnSpc>
              <a:spcBef>
                <a:spcPts val="445"/>
              </a:spcBef>
              <a:buSzPct val="78571"/>
              <a:buFont typeface="Segoe UI Symbol"/>
              <a:buChar char="■"/>
              <a:tabLst>
                <a:tab pos="372475" algn="l"/>
              </a:tabLst>
            </a:pPr>
            <a:r>
              <a:rPr sz="1482" dirty="0">
                <a:solidFill>
                  <a:srgbClr val="00007F"/>
                </a:solidFill>
                <a:latin typeface="Verdana"/>
                <a:cs typeface="Verdana"/>
              </a:rPr>
              <a:t>Seules</a:t>
            </a:r>
            <a:r>
              <a:rPr sz="1482" spc="-58" dirty="0">
                <a:solidFill>
                  <a:srgbClr val="00007F"/>
                </a:solidFill>
                <a:latin typeface="Verdana"/>
                <a:cs typeface="Verdana"/>
              </a:rPr>
              <a:t> </a:t>
            </a:r>
            <a:r>
              <a:rPr sz="1482" dirty="0">
                <a:solidFill>
                  <a:srgbClr val="00007F"/>
                </a:solidFill>
                <a:latin typeface="Verdana"/>
                <a:cs typeface="Verdana"/>
              </a:rPr>
              <a:t>les</a:t>
            </a:r>
            <a:r>
              <a:rPr sz="1482" spc="-53" dirty="0">
                <a:solidFill>
                  <a:srgbClr val="00007F"/>
                </a:solidFill>
                <a:latin typeface="Verdana"/>
                <a:cs typeface="Verdana"/>
              </a:rPr>
              <a:t> </a:t>
            </a:r>
            <a:r>
              <a:rPr sz="1482" dirty="0">
                <a:solidFill>
                  <a:srgbClr val="00007F"/>
                </a:solidFill>
                <a:latin typeface="Verdana"/>
                <a:cs typeface="Verdana"/>
              </a:rPr>
              <a:t>communications</a:t>
            </a:r>
            <a:r>
              <a:rPr sz="1482" spc="-42" dirty="0">
                <a:solidFill>
                  <a:srgbClr val="00007F"/>
                </a:solidFill>
                <a:latin typeface="Verdana"/>
                <a:cs typeface="Verdana"/>
              </a:rPr>
              <a:t> </a:t>
            </a:r>
            <a:r>
              <a:rPr sz="1482" dirty="0">
                <a:solidFill>
                  <a:srgbClr val="00007F"/>
                </a:solidFill>
                <a:latin typeface="Verdana"/>
                <a:cs typeface="Verdana"/>
              </a:rPr>
              <a:t>actives</a:t>
            </a:r>
            <a:r>
              <a:rPr sz="1482" spc="-58" dirty="0">
                <a:solidFill>
                  <a:srgbClr val="00007F"/>
                </a:solidFill>
                <a:latin typeface="Verdana"/>
                <a:cs typeface="Verdana"/>
              </a:rPr>
              <a:t> </a:t>
            </a:r>
            <a:r>
              <a:rPr sz="1482" dirty="0">
                <a:solidFill>
                  <a:srgbClr val="00007F"/>
                </a:solidFill>
                <a:latin typeface="Verdana"/>
                <a:cs typeface="Verdana"/>
              </a:rPr>
              <a:t>entre</a:t>
            </a:r>
            <a:r>
              <a:rPr sz="1482" spc="-58" dirty="0">
                <a:solidFill>
                  <a:srgbClr val="00007F"/>
                </a:solidFill>
                <a:latin typeface="Verdana"/>
                <a:cs typeface="Verdana"/>
              </a:rPr>
              <a:t> </a:t>
            </a:r>
            <a:r>
              <a:rPr sz="1482" dirty="0">
                <a:solidFill>
                  <a:srgbClr val="00007F"/>
                </a:solidFill>
                <a:latin typeface="Verdana"/>
                <a:cs typeface="Verdana"/>
              </a:rPr>
              <a:t>utilisateurs</a:t>
            </a:r>
            <a:r>
              <a:rPr sz="1482" spc="-53" dirty="0">
                <a:solidFill>
                  <a:srgbClr val="00007F"/>
                </a:solidFill>
                <a:latin typeface="Verdana"/>
                <a:cs typeface="Verdana"/>
              </a:rPr>
              <a:t> </a:t>
            </a:r>
            <a:r>
              <a:rPr sz="1482" dirty="0">
                <a:solidFill>
                  <a:srgbClr val="00007F"/>
                </a:solidFill>
                <a:latin typeface="Verdana"/>
                <a:cs typeface="Verdana"/>
              </a:rPr>
              <a:t>comportent</a:t>
            </a:r>
            <a:r>
              <a:rPr sz="1482" spc="-53" dirty="0">
                <a:solidFill>
                  <a:srgbClr val="00007F"/>
                </a:solidFill>
                <a:latin typeface="Verdana"/>
                <a:cs typeface="Verdana"/>
              </a:rPr>
              <a:t> </a:t>
            </a:r>
            <a:r>
              <a:rPr sz="1482" dirty="0">
                <a:solidFill>
                  <a:srgbClr val="00007F"/>
                </a:solidFill>
                <a:latin typeface="Verdana"/>
                <a:cs typeface="Verdana"/>
              </a:rPr>
              <a:t>une</a:t>
            </a:r>
            <a:r>
              <a:rPr sz="1482" spc="-58" dirty="0">
                <a:solidFill>
                  <a:srgbClr val="00007F"/>
                </a:solidFill>
                <a:latin typeface="Verdana"/>
                <a:cs typeface="Verdana"/>
              </a:rPr>
              <a:t> </a:t>
            </a:r>
            <a:r>
              <a:rPr sz="1482" dirty="0">
                <a:solidFill>
                  <a:srgbClr val="00007F"/>
                </a:solidFill>
                <a:latin typeface="Verdana"/>
                <a:cs typeface="Verdana"/>
              </a:rPr>
              <a:t>entrée</a:t>
            </a:r>
            <a:r>
              <a:rPr sz="1482" spc="-53" dirty="0">
                <a:solidFill>
                  <a:srgbClr val="00007F"/>
                </a:solidFill>
                <a:latin typeface="Verdana"/>
                <a:cs typeface="Verdana"/>
              </a:rPr>
              <a:t> </a:t>
            </a:r>
            <a:r>
              <a:rPr sz="1482" dirty="0">
                <a:solidFill>
                  <a:srgbClr val="00007F"/>
                </a:solidFill>
                <a:latin typeface="Verdana"/>
                <a:cs typeface="Verdana"/>
              </a:rPr>
              <a:t>dans</a:t>
            </a:r>
            <a:r>
              <a:rPr sz="1482" spc="-53" dirty="0">
                <a:solidFill>
                  <a:srgbClr val="00007F"/>
                </a:solidFill>
                <a:latin typeface="Verdana"/>
                <a:cs typeface="Verdana"/>
              </a:rPr>
              <a:t> </a:t>
            </a:r>
            <a:r>
              <a:rPr sz="1482" dirty="0">
                <a:solidFill>
                  <a:srgbClr val="00007F"/>
                </a:solidFill>
                <a:latin typeface="Verdana"/>
                <a:cs typeface="Verdana"/>
              </a:rPr>
              <a:t>la</a:t>
            </a:r>
            <a:r>
              <a:rPr sz="1482" spc="-58" dirty="0">
                <a:solidFill>
                  <a:srgbClr val="00007F"/>
                </a:solidFill>
                <a:latin typeface="Verdana"/>
                <a:cs typeface="Verdana"/>
              </a:rPr>
              <a:t> </a:t>
            </a:r>
            <a:r>
              <a:rPr sz="1482" dirty="0">
                <a:solidFill>
                  <a:srgbClr val="00007F"/>
                </a:solidFill>
                <a:latin typeface="Verdana"/>
                <a:cs typeface="Verdana"/>
              </a:rPr>
              <a:t>table</a:t>
            </a:r>
            <a:r>
              <a:rPr sz="1482" spc="-58" dirty="0">
                <a:solidFill>
                  <a:srgbClr val="00007F"/>
                </a:solidFill>
                <a:latin typeface="Verdana"/>
                <a:cs typeface="Verdana"/>
              </a:rPr>
              <a:t> </a:t>
            </a:r>
            <a:r>
              <a:rPr sz="1482" spc="-26" dirty="0">
                <a:solidFill>
                  <a:srgbClr val="00007F"/>
                </a:solidFill>
                <a:latin typeface="Verdana"/>
                <a:cs typeface="Verdana"/>
              </a:rPr>
              <a:t>de </a:t>
            </a:r>
            <a:r>
              <a:rPr sz="1482" spc="-11" dirty="0">
                <a:solidFill>
                  <a:srgbClr val="00007F"/>
                </a:solidFill>
                <a:latin typeface="Verdana"/>
                <a:cs typeface="Verdana"/>
              </a:rPr>
              <a:t>commutation.</a:t>
            </a:r>
            <a:endParaRPr sz="1482" dirty="0">
              <a:latin typeface="Verdana"/>
              <a:cs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F848A6-B3EA-627C-5A15-9AE6B316F288}"/>
              </a:ext>
            </a:extLst>
          </p:cNvPr>
          <p:cNvSpPr>
            <a:spLocks noGrp="1"/>
          </p:cNvSpPr>
          <p:nvPr>
            <p:ph type="title"/>
          </p:nvPr>
        </p:nvSpPr>
        <p:spPr>
          <a:xfrm>
            <a:off x="854529" y="273532"/>
            <a:ext cx="10515600" cy="1325563"/>
          </a:xfrm>
        </p:spPr>
        <p:txBody>
          <a:bodyPr>
            <a:normAutofit/>
          </a:bodyPr>
          <a:lstStyle/>
          <a:p>
            <a:pPr>
              <a:spcBef>
                <a:spcPts val="0"/>
              </a:spcBef>
            </a:pPr>
            <a:r>
              <a:rPr lang="fr-FR" sz="4000" b="1" dirty="0">
                <a:solidFill>
                  <a:srgbClr val="A115A1"/>
                </a:solidFill>
                <a:latin typeface="Geneva"/>
              </a:rPr>
              <a:t>La notion de réseau et de protocole</a:t>
            </a:r>
            <a:br>
              <a:rPr lang="fr-FR" dirty="0">
                <a:highlight>
                  <a:srgbClr val="FFFFFF"/>
                </a:highlight>
                <a:latin typeface="Times New Roman" panose="02020603050405020304" pitchFamily="18" charset="0"/>
                <a:ea typeface="宋体" panose="02010600030101010101" pitchFamily="2" charset="-122"/>
              </a:rPr>
            </a:br>
            <a:r>
              <a:rPr lang="fr-FR" b="1" dirty="0">
                <a:solidFill>
                  <a:srgbClr val="1F011C"/>
                </a:solidFill>
                <a:highlight>
                  <a:srgbClr val="FFFFFF"/>
                </a:highlight>
                <a:latin typeface="Arial" panose="020B0604020202020204" pitchFamily="34" charset="0"/>
                <a:ea typeface="宋体" panose="02010600030101010101" pitchFamily="2" charset="-122"/>
              </a:rPr>
              <a:t>Les réseaux</a:t>
            </a:r>
            <a:endParaRPr lang="fr-FR" dirty="0"/>
          </a:p>
        </p:txBody>
      </p:sp>
      <p:sp>
        <p:nvSpPr>
          <p:cNvPr id="3" name="Espace réservé du contenu 2">
            <a:extLst>
              <a:ext uri="{FF2B5EF4-FFF2-40B4-BE49-F238E27FC236}">
                <a16:creationId xmlns:a16="http://schemas.microsoft.com/office/drawing/2014/main" id="{7DF99632-98E2-6C24-20C5-1813BE175125}"/>
              </a:ext>
            </a:extLst>
          </p:cNvPr>
          <p:cNvSpPr>
            <a:spLocks noGrp="1"/>
          </p:cNvSpPr>
          <p:nvPr>
            <p:ph idx="1"/>
          </p:nvPr>
        </p:nvSpPr>
        <p:spPr>
          <a:xfrm>
            <a:off x="854529" y="2005012"/>
            <a:ext cx="10515600" cy="4351338"/>
          </a:xfrm>
        </p:spPr>
        <p:txBody>
          <a:bodyPr>
            <a:normAutofit fontScale="92500" lnSpcReduction="10000"/>
          </a:bodyPr>
          <a:lstStyle/>
          <a:p>
            <a:pPr marL="0" marR="0" algn="l">
              <a:spcBef>
                <a:spcPts val="0"/>
              </a:spcBef>
              <a:spcAft>
                <a:spcPts val="0"/>
              </a:spcAft>
            </a:pPr>
            <a:r>
              <a:rPr lang="fr-FR" i="0" dirty="0">
                <a:solidFill>
                  <a:srgbClr val="1F011C"/>
                </a:solidFill>
                <a:effectLst/>
                <a:highlight>
                  <a:srgbClr val="FFFFFF"/>
                </a:highlight>
                <a:latin typeface="Arial" panose="020B0604020202020204" pitchFamily="34" charset="0"/>
                <a:ea typeface="宋体" panose="02010600030101010101" pitchFamily="2" charset="-122"/>
              </a:rPr>
              <a:t>Un </a:t>
            </a:r>
            <a:r>
              <a:rPr lang="fr-FR" b="1" i="0" dirty="0">
                <a:solidFill>
                  <a:srgbClr val="1F011C"/>
                </a:solidFill>
                <a:effectLst/>
                <a:highlight>
                  <a:srgbClr val="FFFFFF"/>
                </a:highlight>
                <a:latin typeface="Arial" panose="020B0604020202020204" pitchFamily="34" charset="0"/>
                <a:ea typeface="宋体" panose="02010600030101010101" pitchFamily="2" charset="-122"/>
              </a:rPr>
              <a:t>réseau</a:t>
            </a:r>
            <a:r>
              <a:rPr lang="fr-FR" i="0" dirty="0">
                <a:solidFill>
                  <a:srgbClr val="1F011C"/>
                </a:solidFill>
                <a:effectLst/>
                <a:highlight>
                  <a:srgbClr val="FFFFFF"/>
                </a:highlight>
                <a:latin typeface="Arial" panose="020B0604020202020204" pitchFamily="34" charset="0"/>
                <a:ea typeface="宋体" panose="02010600030101010101" pitchFamily="2" charset="-122"/>
              </a:rPr>
              <a:t> est un ensemble d’éléments reliés les uns aux autres et entre lesquels circulent des informations.</a:t>
            </a:r>
            <a:endParaRPr lang="fr-FR" dirty="0">
              <a:effectLst/>
              <a:highlight>
                <a:srgbClr val="FFFFFF"/>
              </a:highlight>
              <a:latin typeface="Times New Roman" panose="02020603050405020304" pitchFamily="18" charset="0"/>
              <a:ea typeface="宋体" panose="02010600030101010101" pitchFamily="2" charset="-122"/>
            </a:endParaRPr>
          </a:p>
          <a:p>
            <a:pPr marL="0" marR="0" algn="l">
              <a:spcBef>
                <a:spcPts val="0"/>
              </a:spcBef>
              <a:spcAft>
                <a:spcPts val="0"/>
              </a:spcAft>
            </a:pPr>
            <a:r>
              <a:rPr lang="fr-FR" i="0" dirty="0">
                <a:solidFill>
                  <a:srgbClr val="1F011C"/>
                </a:solidFill>
                <a:effectLst/>
                <a:highlight>
                  <a:srgbClr val="FFFFFF"/>
                </a:highlight>
                <a:latin typeface="Arial" panose="020B0604020202020204" pitchFamily="34" charset="0"/>
                <a:ea typeface="宋体" panose="02010600030101010101" pitchFamily="2" charset="-122"/>
              </a:rPr>
              <a:t>Les types de réseau</a:t>
            </a:r>
            <a:endParaRPr lang="fr-FR" dirty="0">
              <a:effectLst/>
              <a:highlight>
                <a:srgbClr val="FFFFFF"/>
              </a:highlight>
              <a:latin typeface="Times New Roman" panose="02020603050405020304" pitchFamily="18" charset="0"/>
              <a:ea typeface="宋体" panose="02010600030101010101" pitchFamily="2" charset="-122"/>
            </a:endParaRPr>
          </a:p>
          <a:p>
            <a:pPr lvl="1"/>
            <a:r>
              <a:rPr lang="fr-FR" i="0" dirty="0">
                <a:solidFill>
                  <a:srgbClr val="1F011C"/>
                </a:solidFill>
                <a:effectLst/>
                <a:highlight>
                  <a:srgbClr val="FFFFFF"/>
                </a:highlight>
                <a:latin typeface="Arial" panose="020B0604020202020204" pitchFamily="34" charset="0"/>
              </a:rPr>
              <a:t>Le réseau le plus basique est constitué de deux ordinateurs reliés par un câble : ce câble est appelé « câble réseau » et est branché à un port </a:t>
            </a:r>
            <a:r>
              <a:rPr lang="fr-FR" i="0" dirty="0" err="1">
                <a:solidFill>
                  <a:srgbClr val="1F011C"/>
                </a:solidFill>
                <a:effectLst/>
                <a:highlight>
                  <a:srgbClr val="FFFFFF"/>
                </a:highlight>
                <a:latin typeface="Arial" panose="020B0604020202020204" pitchFamily="34" charset="0"/>
              </a:rPr>
              <a:t>éthernet</a:t>
            </a:r>
            <a:r>
              <a:rPr lang="fr-FR" i="0" dirty="0">
                <a:solidFill>
                  <a:srgbClr val="1F011C"/>
                </a:solidFill>
                <a:effectLst/>
                <a:highlight>
                  <a:srgbClr val="FFFFFF"/>
                </a:highlight>
                <a:latin typeface="Arial" panose="020B0604020202020204" pitchFamily="34" charset="0"/>
              </a:rPr>
              <a:t>.</a:t>
            </a:r>
            <a:endParaRPr lang="fr-FR" dirty="0">
              <a:effectLst/>
              <a:latin typeface="Times New Roman" panose="02020603050405020304" pitchFamily="18" charset="0"/>
            </a:endParaRPr>
          </a:p>
          <a:p>
            <a:endParaRPr kumimoji="0" lang="fr-FR" altLang="fr-FR" sz="2800" b="0" i="0" u="none" strike="noStrike" cap="none" normalizeH="0" baseline="0" dirty="0">
              <a:ln>
                <a:noFill/>
              </a:ln>
              <a:solidFill>
                <a:srgbClr val="1F011C"/>
              </a:solidFill>
              <a:effectLst/>
              <a:latin typeface="Arial" panose="020B0604020202020204" pitchFamily="34" charset="0"/>
              <a:ea typeface="SimSun" panose="02010600030101010101" pitchFamily="2" charset="-122"/>
              <a:cs typeface="Arial" panose="020B0604020202020204" pitchFamily="34" charset="0"/>
            </a:endParaRPr>
          </a:p>
          <a:p>
            <a:endParaRPr lang="fr-FR" altLang="fr-FR" dirty="0">
              <a:solidFill>
                <a:srgbClr val="1F011C"/>
              </a:solidFill>
              <a:latin typeface="Arial" panose="020B0604020202020204" pitchFamily="34" charset="0"/>
              <a:ea typeface="SimSun" panose="02010600030101010101" pitchFamily="2" charset="-122"/>
              <a:cs typeface="Arial" panose="020B0604020202020204" pitchFamily="34" charset="0"/>
            </a:endParaRPr>
          </a:p>
          <a:p>
            <a:endParaRPr kumimoji="0" lang="fr-FR" altLang="fr-FR" sz="2800" b="0" i="0" u="none" strike="noStrike" cap="none" normalizeH="0" baseline="0" dirty="0">
              <a:ln>
                <a:noFill/>
              </a:ln>
              <a:solidFill>
                <a:srgbClr val="1F011C"/>
              </a:solidFill>
              <a:effectLst/>
              <a:latin typeface="Arial" panose="020B0604020202020204" pitchFamily="34" charset="0"/>
              <a:ea typeface="SimSun" panose="02010600030101010101" pitchFamily="2" charset="-122"/>
              <a:cs typeface="Arial" panose="020B0604020202020204" pitchFamily="34" charset="0"/>
            </a:endParaRPr>
          </a:p>
          <a:p>
            <a:r>
              <a:rPr kumimoji="0" lang="fr-FR" altLang="fr-FR" sz="2800" b="0" i="0" u="none" strike="noStrike" cap="none" normalizeH="0" baseline="0" dirty="0">
                <a:ln>
                  <a:noFill/>
                </a:ln>
                <a:solidFill>
                  <a:srgbClr val="1F011C"/>
                </a:solidFill>
                <a:effectLst/>
                <a:latin typeface="Arial" panose="020B0604020202020204" pitchFamily="34" charset="0"/>
                <a:ea typeface="SimSun" panose="02010600030101010101" pitchFamily="2" charset="-122"/>
                <a:cs typeface="Arial" panose="020B0604020202020204" pitchFamily="34" charset="0"/>
              </a:rPr>
              <a:t>Connexion d’un câble réseau</a:t>
            </a:r>
            <a:r>
              <a:rPr lang="fr-FR" i="0" dirty="0">
                <a:solidFill>
                  <a:srgbClr val="1F011C"/>
                </a:solidFill>
                <a:effectLst/>
                <a:highlight>
                  <a:srgbClr val="FFFFFF"/>
                </a:highlight>
                <a:latin typeface="Arial" panose="020B0604020202020204" pitchFamily="34" charset="0"/>
                <a:ea typeface="宋体" panose="02010600030101010101" pitchFamily="2" charset="-122"/>
              </a:rPr>
              <a:t> </a:t>
            </a:r>
          </a:p>
          <a:p>
            <a:r>
              <a:rPr lang="fr-FR" i="0" dirty="0">
                <a:solidFill>
                  <a:srgbClr val="1F011C"/>
                </a:solidFill>
                <a:effectLst/>
                <a:highlight>
                  <a:srgbClr val="FFFFFF"/>
                </a:highlight>
                <a:latin typeface="Arial" panose="020B0604020202020204" pitchFamily="34" charset="0"/>
                <a:ea typeface="宋体" panose="02010600030101010101" pitchFamily="2" charset="-122"/>
              </a:rPr>
              <a:t>sur le port </a:t>
            </a:r>
            <a:r>
              <a:rPr lang="fr-FR" i="0" dirty="0" err="1">
                <a:solidFill>
                  <a:srgbClr val="1F011C"/>
                </a:solidFill>
                <a:effectLst/>
                <a:highlight>
                  <a:srgbClr val="FFFFFF"/>
                </a:highlight>
                <a:latin typeface="Arial" panose="020B0604020202020204" pitchFamily="34" charset="0"/>
                <a:ea typeface="宋体" panose="02010600030101010101" pitchFamily="2" charset="-122"/>
              </a:rPr>
              <a:t>éthernet</a:t>
            </a:r>
            <a:r>
              <a:rPr lang="fr-FR" i="0" dirty="0">
                <a:solidFill>
                  <a:srgbClr val="1F011C"/>
                </a:solidFill>
                <a:effectLst/>
                <a:highlight>
                  <a:srgbClr val="FFFFFF"/>
                </a:highlight>
                <a:latin typeface="Arial" panose="020B0604020202020204" pitchFamily="34" charset="0"/>
                <a:ea typeface="宋体" panose="02010600030101010101" pitchFamily="2" charset="-122"/>
              </a:rPr>
              <a:t> d’un ordinateur</a:t>
            </a:r>
            <a:endParaRPr lang="fr-FR" dirty="0">
              <a:effectLst/>
              <a:highlight>
                <a:srgbClr val="FFFFFF"/>
              </a:highlight>
              <a:latin typeface="Times New Roman" panose="02020603050405020304" pitchFamily="18" charset="0"/>
              <a:ea typeface="宋体" panose="02010600030101010101" pitchFamily="2" charset="-122"/>
            </a:endParaRPr>
          </a:p>
          <a:p>
            <a:endParaRPr lang="fr-FR" dirty="0"/>
          </a:p>
        </p:txBody>
      </p:sp>
      <p:sp>
        <p:nvSpPr>
          <p:cNvPr id="4" name="Espace réservé du pied de page 3">
            <a:extLst>
              <a:ext uri="{FF2B5EF4-FFF2-40B4-BE49-F238E27FC236}">
                <a16:creationId xmlns:a16="http://schemas.microsoft.com/office/drawing/2014/main" id="{88321EDE-02F4-CF22-9631-2AA495D3C588}"/>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DC5D3846-3BA8-87A5-7140-408A0D19BE27}"/>
              </a:ext>
            </a:extLst>
          </p:cNvPr>
          <p:cNvSpPr>
            <a:spLocks noGrp="1"/>
          </p:cNvSpPr>
          <p:nvPr>
            <p:ph type="sldNum" sz="quarter" idx="12"/>
          </p:nvPr>
        </p:nvSpPr>
        <p:spPr/>
        <p:txBody>
          <a:bodyPr/>
          <a:lstStyle/>
          <a:p>
            <a:fld id="{DB87C72B-589B-4AC8-9896-F89487945A97}" type="slidenum">
              <a:rPr lang="fr-FR" smtClean="0"/>
              <a:t>12</a:t>
            </a:fld>
            <a:endParaRPr lang="fr-FR"/>
          </a:p>
        </p:txBody>
      </p:sp>
      <p:pic>
        <p:nvPicPr>
          <p:cNvPr id="1026" name="Picture 2">
            <a:extLst>
              <a:ext uri="{FF2B5EF4-FFF2-40B4-BE49-F238E27FC236}">
                <a16:creationId xmlns:a16="http://schemas.microsoft.com/office/drawing/2014/main" id="{6AE9AAA5-AC8F-304D-F916-BCE15D701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7114" y="4142410"/>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94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1D7D2B-8D6F-3FD3-73D5-55614682C055}"/>
              </a:ext>
            </a:extLst>
          </p:cNvPr>
          <p:cNvSpPr>
            <a:spLocks noGrp="1"/>
          </p:cNvSpPr>
          <p:nvPr>
            <p:ph type="title"/>
          </p:nvPr>
        </p:nvSpPr>
        <p:spPr>
          <a:xfrm>
            <a:off x="838200" y="365125"/>
            <a:ext cx="10515600" cy="614589"/>
          </a:xfrm>
        </p:spPr>
        <p:txBody>
          <a:bodyPr>
            <a:normAutofit fontScale="90000"/>
          </a:bodyPr>
          <a:lstStyle/>
          <a:p>
            <a:r>
              <a:rPr lang="fr-FR" sz="4400" b="1" dirty="0">
                <a:solidFill>
                  <a:srgbClr val="A115A1"/>
                </a:solidFill>
                <a:latin typeface="Geneva"/>
              </a:rPr>
              <a:t>La notion de réseau et de protocole</a:t>
            </a:r>
            <a:br>
              <a:rPr lang="fr-FR" sz="4400" b="1" dirty="0">
                <a:solidFill>
                  <a:srgbClr val="A115A1"/>
                </a:solidFill>
                <a:latin typeface="Geneva"/>
              </a:rPr>
            </a:br>
            <a:r>
              <a:rPr lang="fr-FR" b="1" dirty="0">
                <a:solidFill>
                  <a:srgbClr val="1F011C"/>
                </a:solidFill>
                <a:highlight>
                  <a:srgbClr val="FFFFFF"/>
                </a:highlight>
                <a:latin typeface="Arial" panose="020B0604020202020204" pitchFamily="34" charset="0"/>
                <a:ea typeface="宋体" panose="02010600030101010101" pitchFamily="2" charset="-122"/>
              </a:rPr>
              <a:t>Les réseaux</a:t>
            </a:r>
            <a:endParaRPr lang="fr-FR" dirty="0"/>
          </a:p>
        </p:txBody>
      </p:sp>
      <p:sp>
        <p:nvSpPr>
          <p:cNvPr id="3" name="Espace réservé du contenu 2">
            <a:extLst>
              <a:ext uri="{FF2B5EF4-FFF2-40B4-BE49-F238E27FC236}">
                <a16:creationId xmlns:a16="http://schemas.microsoft.com/office/drawing/2014/main" id="{CB8A39E8-F313-0355-C49E-2245CEE3F6CF}"/>
              </a:ext>
            </a:extLst>
          </p:cNvPr>
          <p:cNvSpPr>
            <a:spLocks noGrp="1"/>
          </p:cNvSpPr>
          <p:nvPr>
            <p:ph idx="1"/>
          </p:nvPr>
        </p:nvSpPr>
        <p:spPr>
          <a:xfrm>
            <a:off x="838200" y="1524226"/>
            <a:ext cx="10515600" cy="5197249"/>
          </a:xfrm>
        </p:spPr>
        <p:txBody>
          <a:bodyPr>
            <a:normAutofit fontScale="92500" lnSpcReduction="10000"/>
          </a:bodyPr>
          <a:lstStyle/>
          <a:p>
            <a:pPr algn="l"/>
            <a:r>
              <a:rPr lang="fr-FR" sz="3200" i="0" dirty="0">
                <a:solidFill>
                  <a:srgbClr val="1F011C"/>
                </a:solidFill>
                <a:effectLst/>
                <a:highlight>
                  <a:srgbClr val="FFFFFF"/>
                </a:highlight>
                <a:latin typeface="Arial" panose="020B0604020202020204" pitchFamily="34" charset="0"/>
              </a:rPr>
              <a:t>Lorsqu’il y a plusieurs ordinateurs, on utilise un ou des </a:t>
            </a:r>
            <a:r>
              <a:rPr lang="fr-FR" sz="3200" i="0" dirty="0" err="1">
                <a:solidFill>
                  <a:srgbClr val="1F011C"/>
                </a:solidFill>
                <a:effectLst/>
                <a:highlight>
                  <a:srgbClr val="FFFFFF"/>
                </a:highlight>
                <a:latin typeface="Arial" panose="020B0604020202020204" pitchFamily="34" charset="0"/>
              </a:rPr>
              <a:t>switchs</a:t>
            </a:r>
            <a:r>
              <a:rPr lang="fr-FR" sz="3200" i="0" dirty="0">
                <a:solidFill>
                  <a:srgbClr val="1F011C"/>
                </a:solidFill>
                <a:effectLst/>
                <a:highlight>
                  <a:srgbClr val="FFFFFF"/>
                </a:highlight>
                <a:latin typeface="Arial" panose="020B0604020202020204" pitchFamily="34" charset="0"/>
              </a:rPr>
              <a:t>, mais ceci n’est valable que pour des </a:t>
            </a:r>
            <a:r>
              <a:rPr lang="fr-FR" sz="3200" b="1" i="0" dirty="0">
                <a:solidFill>
                  <a:srgbClr val="1F011C"/>
                </a:solidFill>
                <a:effectLst/>
                <a:highlight>
                  <a:srgbClr val="FFFFFF"/>
                </a:highlight>
                <a:latin typeface="Arial" panose="020B0604020202020204" pitchFamily="34" charset="0"/>
              </a:rPr>
              <a:t>réseaux locaux</a:t>
            </a:r>
            <a:r>
              <a:rPr lang="fr-FR" sz="3200" i="0" dirty="0">
                <a:solidFill>
                  <a:srgbClr val="1F011C"/>
                </a:solidFill>
                <a:effectLst/>
                <a:highlight>
                  <a:srgbClr val="FFFFFF"/>
                </a:highlight>
                <a:latin typeface="Arial" panose="020B0604020202020204" pitchFamily="34" charset="0"/>
              </a:rPr>
              <a:t>.</a:t>
            </a:r>
            <a:endParaRPr lang="fr-FR" sz="3200" dirty="0">
              <a:effectLst/>
              <a:latin typeface="Times New Roman" panose="02020603050405020304" pitchFamily="18" charset="0"/>
            </a:endParaRPr>
          </a:p>
          <a:p>
            <a:pPr algn="l"/>
            <a:r>
              <a:rPr lang="fr-FR" sz="3200" i="0" dirty="0">
                <a:solidFill>
                  <a:srgbClr val="1F011C"/>
                </a:solidFill>
                <a:effectLst/>
                <a:highlight>
                  <a:srgbClr val="FFFFFF"/>
                </a:highlight>
                <a:latin typeface="Arial" panose="020B0604020202020204" pitchFamily="34" charset="0"/>
              </a:rPr>
              <a:t>Lorsqu’un switch (ou commutateur) reçoit une information provenant d'un des matériels connectés, il l'envoie uniquement vers le matériel destinataire de l'information. Ce mode de transmission d'informations limite le trafic sur le réseau.</a:t>
            </a:r>
            <a:endParaRPr lang="fr-FR" sz="3200" dirty="0">
              <a:effectLst/>
              <a:latin typeface="Times New Roman" panose="02020603050405020304" pitchFamily="18" charset="0"/>
            </a:endParaRPr>
          </a:p>
          <a:p>
            <a:pPr marL="0" marR="0" algn="l">
              <a:spcBef>
                <a:spcPts val="0"/>
              </a:spcBef>
              <a:spcAft>
                <a:spcPts val="0"/>
              </a:spcAft>
            </a:pPr>
            <a:r>
              <a:rPr lang="fr-FR" sz="3200" i="0" dirty="0">
                <a:solidFill>
                  <a:srgbClr val="1F011C"/>
                </a:solidFill>
                <a:effectLst/>
                <a:highlight>
                  <a:srgbClr val="FFFFFF"/>
                </a:highlight>
                <a:latin typeface="Arial" panose="020B0604020202020204" pitchFamily="34" charset="0"/>
                <a:ea typeface="宋体" panose="02010600030101010101" pitchFamily="2" charset="-122"/>
              </a:rPr>
              <a:t>Le réseau : un ensemble de nœuds</a:t>
            </a:r>
            <a:endParaRPr lang="fr-FR" sz="3200" dirty="0">
              <a:effectLst/>
              <a:highlight>
                <a:srgbClr val="FFFFFF"/>
              </a:highlight>
              <a:latin typeface="Times New Roman" panose="02020603050405020304" pitchFamily="18" charset="0"/>
              <a:ea typeface="宋体" panose="02010600030101010101" pitchFamily="2" charset="-122"/>
            </a:endParaRPr>
          </a:p>
          <a:p>
            <a:pPr lvl="1"/>
            <a:r>
              <a:rPr lang="fr-FR" sz="2800" i="0" dirty="0">
                <a:solidFill>
                  <a:srgbClr val="1F011C"/>
                </a:solidFill>
                <a:effectLst/>
                <a:highlight>
                  <a:srgbClr val="FFFFFF"/>
                </a:highlight>
                <a:latin typeface="Arial" panose="020B0604020202020204" pitchFamily="34" charset="0"/>
              </a:rPr>
              <a:t>Du point de vue théorique, un réseau est constitué d’</a:t>
            </a:r>
            <a:r>
              <a:rPr lang="fr-FR" sz="2800" b="1" i="0" dirty="0">
                <a:solidFill>
                  <a:srgbClr val="1F011C"/>
                </a:solidFill>
                <a:effectLst/>
                <a:highlight>
                  <a:srgbClr val="FFFFFF"/>
                </a:highlight>
                <a:latin typeface="Arial" panose="020B0604020202020204" pitchFamily="34" charset="0"/>
              </a:rPr>
              <a:t>un ensemble de nœuds reliés par différents liens</a:t>
            </a:r>
            <a:r>
              <a:rPr lang="fr-FR" sz="2800" i="0" dirty="0">
                <a:solidFill>
                  <a:srgbClr val="1F011C"/>
                </a:solidFill>
                <a:effectLst/>
                <a:highlight>
                  <a:srgbClr val="FFFFFF"/>
                </a:highlight>
                <a:latin typeface="Arial" panose="020B0604020202020204" pitchFamily="34" charset="0"/>
              </a:rPr>
              <a:t>.</a:t>
            </a:r>
          </a:p>
          <a:p>
            <a:pPr lvl="1"/>
            <a:r>
              <a:rPr lang="fr-FR" sz="2800" i="0" dirty="0">
                <a:solidFill>
                  <a:srgbClr val="1F011C"/>
                </a:solidFill>
                <a:effectLst/>
                <a:highlight>
                  <a:srgbClr val="FFFFFF"/>
                </a:highlight>
                <a:latin typeface="Arial" panose="020B0604020202020204" pitchFamily="34" charset="0"/>
              </a:rPr>
              <a:t> Le but de ce réseau est de permettre des échanges d’informations entre les différents nœuds.</a:t>
            </a:r>
            <a:endParaRPr lang="fr-FR" sz="2800" dirty="0">
              <a:effectLst/>
              <a:latin typeface="Times New Roman" panose="02020603050405020304" pitchFamily="18" charset="0"/>
            </a:endParaRPr>
          </a:p>
          <a:p>
            <a:endParaRPr lang="fr-FR" sz="3200" dirty="0"/>
          </a:p>
        </p:txBody>
      </p:sp>
      <p:sp>
        <p:nvSpPr>
          <p:cNvPr id="4" name="Espace réservé du pied de page 3">
            <a:extLst>
              <a:ext uri="{FF2B5EF4-FFF2-40B4-BE49-F238E27FC236}">
                <a16:creationId xmlns:a16="http://schemas.microsoft.com/office/drawing/2014/main" id="{DF871393-CD0F-A753-339A-E16ED7356E56}"/>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B823FBD1-4335-58CC-D97A-250E2DB4A5A6}"/>
              </a:ext>
            </a:extLst>
          </p:cNvPr>
          <p:cNvSpPr>
            <a:spLocks noGrp="1"/>
          </p:cNvSpPr>
          <p:nvPr>
            <p:ph type="sldNum" sz="quarter" idx="12"/>
          </p:nvPr>
        </p:nvSpPr>
        <p:spPr/>
        <p:txBody>
          <a:bodyPr/>
          <a:lstStyle/>
          <a:p>
            <a:fld id="{DB87C72B-589B-4AC8-9896-F89487945A97}" type="slidenum">
              <a:rPr lang="fr-FR" smtClean="0"/>
              <a:t>13</a:t>
            </a:fld>
            <a:endParaRPr lang="fr-FR"/>
          </a:p>
        </p:txBody>
      </p:sp>
    </p:spTree>
    <p:extLst>
      <p:ext uri="{BB962C8B-B14F-4D97-AF65-F5344CB8AC3E}">
        <p14:creationId xmlns:p14="http://schemas.microsoft.com/office/powerpoint/2010/main" val="3258942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ABE5FC-635A-E4B1-CD44-7AF3A33DBCCE}"/>
              </a:ext>
            </a:extLst>
          </p:cNvPr>
          <p:cNvSpPr>
            <a:spLocks noGrp="1"/>
          </p:cNvSpPr>
          <p:nvPr>
            <p:ph type="title"/>
          </p:nvPr>
        </p:nvSpPr>
        <p:spPr/>
        <p:txBody>
          <a:bodyPr/>
          <a:lstStyle/>
          <a:p>
            <a:r>
              <a:rPr lang="fr-FR" sz="4400" b="1" dirty="0">
                <a:solidFill>
                  <a:srgbClr val="A115A1"/>
                </a:solidFill>
                <a:latin typeface="Geneva"/>
              </a:rPr>
              <a:t>La notion de réseau et de protocole</a:t>
            </a:r>
            <a:br>
              <a:rPr lang="fr-FR" sz="4400" b="1" dirty="0">
                <a:solidFill>
                  <a:srgbClr val="A115A1"/>
                </a:solidFill>
                <a:latin typeface="Geneva"/>
              </a:rPr>
            </a:br>
            <a:r>
              <a:rPr lang="fr-FR" b="1" dirty="0">
                <a:solidFill>
                  <a:srgbClr val="1F011C"/>
                </a:solidFill>
                <a:highlight>
                  <a:srgbClr val="FFFFFF"/>
                </a:highlight>
                <a:latin typeface="Arial" panose="020B0604020202020204" pitchFamily="34" charset="0"/>
                <a:ea typeface="宋体" panose="02010600030101010101" pitchFamily="2" charset="-122"/>
              </a:rPr>
              <a:t>Les réseaux </a:t>
            </a:r>
            <a:endParaRPr lang="fr-FR" dirty="0"/>
          </a:p>
        </p:txBody>
      </p:sp>
      <p:sp>
        <p:nvSpPr>
          <p:cNvPr id="3" name="Espace réservé du contenu 2">
            <a:extLst>
              <a:ext uri="{FF2B5EF4-FFF2-40B4-BE49-F238E27FC236}">
                <a16:creationId xmlns:a16="http://schemas.microsoft.com/office/drawing/2014/main" id="{41CEAA47-C282-EE7F-467D-83E90F31AEA6}"/>
              </a:ext>
            </a:extLst>
          </p:cNvPr>
          <p:cNvSpPr>
            <a:spLocks noGrp="1"/>
          </p:cNvSpPr>
          <p:nvPr>
            <p:ph idx="1"/>
          </p:nvPr>
        </p:nvSpPr>
        <p:spPr/>
        <p:txBody>
          <a:bodyPr/>
          <a:lstStyle/>
          <a:p>
            <a:pPr algn="l"/>
            <a:r>
              <a:rPr lang="fr-FR" i="0" dirty="0">
                <a:solidFill>
                  <a:srgbClr val="1F011C"/>
                </a:solidFill>
                <a:effectLst/>
                <a:highlight>
                  <a:srgbClr val="FFFFFF"/>
                </a:highlight>
                <a:latin typeface="Arial" panose="020B0604020202020204" pitchFamily="34" charset="0"/>
              </a:rPr>
              <a:t>Les nœuds peuvent être des ordinateurs, des </a:t>
            </a:r>
            <a:r>
              <a:rPr lang="fr-FR" b="1" i="0" dirty="0" err="1">
                <a:solidFill>
                  <a:srgbClr val="1F011C"/>
                </a:solidFill>
                <a:effectLst/>
                <a:highlight>
                  <a:srgbClr val="FFFFFF"/>
                </a:highlight>
                <a:latin typeface="Arial" panose="020B0604020202020204" pitchFamily="34" charset="0"/>
              </a:rPr>
              <a:t>switchs</a:t>
            </a:r>
            <a:r>
              <a:rPr lang="fr-FR" i="0" dirty="0">
                <a:solidFill>
                  <a:srgbClr val="1F011C"/>
                </a:solidFill>
                <a:effectLst/>
                <a:highlight>
                  <a:srgbClr val="FFFFFF"/>
                </a:highlight>
                <a:latin typeface="Arial" panose="020B0604020202020204" pitchFamily="34" charset="0"/>
              </a:rPr>
              <a:t> (qui permettent de distribuer la connexion), des routeurs (qui assurent le routage des paquets), etc.</a:t>
            </a:r>
            <a:endParaRPr lang="fr-FR" dirty="0">
              <a:effectLst/>
              <a:latin typeface="Times New Roman" panose="02020603050405020304" pitchFamily="18" charset="0"/>
            </a:endParaRPr>
          </a:p>
          <a:p>
            <a:pPr algn="l"/>
            <a:r>
              <a:rPr lang="fr-FR" i="0" dirty="0">
                <a:solidFill>
                  <a:srgbClr val="1F011C"/>
                </a:solidFill>
                <a:effectLst/>
                <a:highlight>
                  <a:srgbClr val="FFFFFF"/>
                </a:highlight>
                <a:latin typeface="Arial" panose="020B0604020202020204" pitchFamily="34" charset="0"/>
              </a:rPr>
              <a:t>Pour relier un ordinateur à un switch ou à un routeur, on utilise une </a:t>
            </a:r>
            <a:r>
              <a:rPr lang="fr-FR" b="1" i="0" dirty="0">
                <a:solidFill>
                  <a:srgbClr val="1F011C"/>
                </a:solidFill>
                <a:effectLst/>
                <a:highlight>
                  <a:srgbClr val="FFFFFF"/>
                </a:highlight>
                <a:latin typeface="Arial" panose="020B0604020202020204" pitchFamily="34" charset="0"/>
              </a:rPr>
              <a:t>interface</a:t>
            </a:r>
            <a:r>
              <a:rPr lang="fr-FR" i="0" dirty="0">
                <a:solidFill>
                  <a:srgbClr val="1F011C"/>
                </a:solidFill>
                <a:effectLst/>
                <a:highlight>
                  <a:srgbClr val="FFFFFF"/>
                </a:highlight>
                <a:latin typeface="Arial" panose="020B0604020202020204" pitchFamily="34" charset="0"/>
              </a:rPr>
              <a:t>.</a:t>
            </a:r>
            <a:endParaRPr lang="fr-FR" dirty="0">
              <a:effectLst/>
              <a:latin typeface="Times New Roman" panose="02020603050405020304" pitchFamily="18" charset="0"/>
            </a:endParaRPr>
          </a:p>
          <a:p>
            <a:endParaRPr lang="fr-FR" dirty="0"/>
          </a:p>
        </p:txBody>
      </p:sp>
      <p:sp>
        <p:nvSpPr>
          <p:cNvPr id="4" name="Espace réservé du pied de page 3">
            <a:extLst>
              <a:ext uri="{FF2B5EF4-FFF2-40B4-BE49-F238E27FC236}">
                <a16:creationId xmlns:a16="http://schemas.microsoft.com/office/drawing/2014/main" id="{4A220C1E-60A2-3CC6-4825-536F563E4D61}"/>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E73819A6-1A22-10F3-F9D6-D81F27E3B150}"/>
              </a:ext>
            </a:extLst>
          </p:cNvPr>
          <p:cNvSpPr>
            <a:spLocks noGrp="1"/>
          </p:cNvSpPr>
          <p:nvPr>
            <p:ph type="sldNum" sz="quarter" idx="12"/>
          </p:nvPr>
        </p:nvSpPr>
        <p:spPr/>
        <p:txBody>
          <a:bodyPr/>
          <a:lstStyle/>
          <a:p>
            <a:fld id="{DB87C72B-589B-4AC8-9896-F89487945A97}" type="slidenum">
              <a:rPr lang="fr-FR" smtClean="0"/>
              <a:t>14</a:t>
            </a:fld>
            <a:endParaRPr lang="fr-FR"/>
          </a:p>
        </p:txBody>
      </p:sp>
    </p:spTree>
    <p:extLst>
      <p:ext uri="{BB962C8B-B14F-4D97-AF65-F5344CB8AC3E}">
        <p14:creationId xmlns:p14="http://schemas.microsoft.com/office/powerpoint/2010/main" val="1070630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C0635B-6AEF-F427-7265-E35AE226CDE7}"/>
              </a:ext>
            </a:extLst>
          </p:cNvPr>
          <p:cNvSpPr>
            <a:spLocks noGrp="1"/>
          </p:cNvSpPr>
          <p:nvPr>
            <p:ph type="title"/>
          </p:nvPr>
        </p:nvSpPr>
        <p:spPr>
          <a:xfrm>
            <a:off x="838200" y="371021"/>
            <a:ext cx="10515600" cy="1325563"/>
          </a:xfrm>
        </p:spPr>
        <p:txBody>
          <a:bodyPr>
            <a:normAutofit fontScale="90000"/>
          </a:bodyPr>
          <a:lstStyle/>
          <a:p>
            <a:r>
              <a:rPr lang="fr-FR" sz="4400" b="1" dirty="0">
                <a:solidFill>
                  <a:srgbClr val="A115A1"/>
                </a:solidFill>
                <a:latin typeface="Geneva"/>
              </a:rPr>
              <a:t>La notion de réseau et de protocole</a:t>
            </a:r>
            <a:br>
              <a:rPr lang="fr-FR" sz="4400" b="1" dirty="0">
                <a:solidFill>
                  <a:srgbClr val="A115A1"/>
                </a:solidFill>
                <a:latin typeface="Geneva"/>
              </a:rPr>
            </a:br>
            <a:r>
              <a:rPr lang="fr-FR" b="1" dirty="0">
                <a:solidFill>
                  <a:srgbClr val="1F011C"/>
                </a:solidFill>
                <a:highlight>
                  <a:srgbClr val="FFFFFF"/>
                </a:highlight>
                <a:latin typeface="Arial" panose="020B0604020202020204" pitchFamily="34" charset="0"/>
                <a:ea typeface="SimSun" panose="02010600030101010101" pitchFamily="2" charset="-122"/>
                <a:cs typeface="Times New Roman" panose="02020603050405020304" pitchFamily="18" charset="0"/>
              </a:rPr>
              <a:t>Les protocoles</a:t>
            </a:r>
            <a:br>
              <a:rPr lang="fr-FR" dirty="0">
                <a:highlight>
                  <a:srgbClr val="FFFFFF"/>
                </a:highlight>
                <a:latin typeface="Calibri" panose="020F0502020204030204" pitchFamily="34" charset="0"/>
                <a:ea typeface="SimSun" panose="02010600030101010101" pitchFamily="2" charset="-122"/>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37CD9612-3B5B-94FB-E992-2A2AE2FF366E}"/>
              </a:ext>
            </a:extLst>
          </p:cNvPr>
          <p:cNvSpPr>
            <a:spLocks noGrp="1"/>
          </p:cNvSpPr>
          <p:nvPr>
            <p:ph idx="1"/>
          </p:nvPr>
        </p:nvSpPr>
        <p:spPr>
          <a:xfrm>
            <a:off x="440871" y="1453243"/>
            <a:ext cx="11478986" cy="5039632"/>
          </a:xfrm>
        </p:spPr>
        <p:txBody>
          <a:bodyPr>
            <a:normAutofit/>
          </a:bodyPr>
          <a:lstStyle/>
          <a:p>
            <a:pPr marL="0" marR="0" algn="l">
              <a:spcBef>
                <a:spcPts val="0"/>
              </a:spcBef>
              <a:spcAft>
                <a:spcPts val="0"/>
              </a:spcAft>
            </a:pPr>
            <a:r>
              <a:rPr lang="fr-FR" sz="3200" i="0" dirty="0">
                <a:solidFill>
                  <a:srgbClr val="1F011C"/>
                </a:solidFill>
                <a:effectLst/>
                <a:highlight>
                  <a:srgbClr val="FFFFFF"/>
                </a:highlight>
                <a:latin typeface="Arial" panose="020B0604020202020204" pitchFamily="34" charset="0"/>
                <a:ea typeface="SimSun" panose="02010600030101010101" pitchFamily="2" charset="-122"/>
                <a:cs typeface="Times New Roman" panose="02020603050405020304" pitchFamily="18" charset="0"/>
              </a:rPr>
              <a:t>L'intérêt des protocoles</a:t>
            </a:r>
            <a:endParaRPr lang="fr-FR" sz="3200" dirty="0">
              <a:effectLst/>
              <a:highlight>
                <a:srgbClr val="FFFFFF"/>
              </a:highlight>
              <a:latin typeface="Calibri" panose="020F0502020204030204" pitchFamily="34" charset="0"/>
              <a:ea typeface="SimSun" panose="02010600030101010101" pitchFamily="2" charset="-122"/>
              <a:cs typeface="Times New Roman" panose="02020603050405020304" pitchFamily="18" charset="0"/>
            </a:endParaRPr>
          </a:p>
          <a:p>
            <a:pPr lvl="1"/>
            <a:r>
              <a:rPr lang="fr-FR" sz="2800" i="0" dirty="0">
                <a:solidFill>
                  <a:srgbClr val="1F011C"/>
                </a:solidFill>
                <a:effectLst/>
                <a:highlight>
                  <a:srgbClr val="FFFFFF"/>
                </a:highlight>
                <a:latin typeface="Arial" panose="020B0604020202020204" pitchFamily="34" charset="0"/>
              </a:rPr>
              <a:t>Lors des communications entre ordinateurs et routeurs ou entre routeurs entre eux, il faut que :</a:t>
            </a:r>
            <a:endParaRPr lang="fr-FR" sz="2800" dirty="0">
              <a:effectLst/>
              <a:latin typeface="Times New Roman" panose="02020603050405020304" pitchFamily="18" charset="0"/>
            </a:endParaRPr>
          </a:p>
          <a:p>
            <a:pPr marL="1257300" lvl="2" indent="-342900" algn="just">
              <a:spcBef>
                <a:spcPts val="0"/>
              </a:spcBef>
              <a:buFont typeface="Symbol" panose="05050102010706020507" pitchFamily="18" charset="2"/>
              <a:buChar char=""/>
            </a:pPr>
            <a:r>
              <a:rPr lang="fr-FR" sz="2400" i="0" dirty="0">
                <a:solidFill>
                  <a:srgbClr val="1F011C"/>
                </a:solidFill>
                <a:effectLst/>
                <a:highlight>
                  <a:srgbClr val="FFFFFF"/>
                </a:highlight>
                <a:latin typeface="Arial" panose="020B0604020202020204" pitchFamily="34" charset="0"/>
                <a:ea typeface="SimSun" panose="02010600030101010101" pitchFamily="2" charset="-122"/>
                <a:cs typeface="Times New Roman" panose="02020603050405020304" pitchFamily="18" charset="0"/>
              </a:rPr>
              <a:t>les informations soient acheminées aux bonnes destinations ;</a:t>
            </a:r>
            <a:endParaRPr lang="fr-FR" sz="2400" dirty="0">
              <a:effectLst/>
              <a:latin typeface="Calibri" panose="020F0502020204030204" pitchFamily="34" charset="0"/>
              <a:ea typeface="SimSun" panose="02010600030101010101" pitchFamily="2" charset="-122"/>
              <a:cs typeface="Times New Roman" panose="02020603050405020304" pitchFamily="18" charset="0"/>
            </a:endParaRPr>
          </a:p>
          <a:p>
            <a:pPr marL="1257300" lvl="2" indent="-342900" algn="just">
              <a:spcBef>
                <a:spcPts val="0"/>
              </a:spcBef>
              <a:buFont typeface="Symbol" panose="05050102010706020507" pitchFamily="18" charset="2"/>
              <a:buChar char=""/>
            </a:pPr>
            <a:r>
              <a:rPr lang="fr-FR" sz="2400" i="0" dirty="0">
                <a:solidFill>
                  <a:srgbClr val="1F011C"/>
                </a:solidFill>
                <a:effectLst/>
                <a:highlight>
                  <a:srgbClr val="FFFFFF"/>
                </a:highlight>
                <a:latin typeface="Arial" panose="020B0604020202020204" pitchFamily="34" charset="0"/>
                <a:ea typeface="SimSun" panose="02010600030101010101" pitchFamily="2" charset="-122"/>
                <a:cs typeface="Times New Roman" panose="02020603050405020304" pitchFamily="18" charset="0"/>
              </a:rPr>
              <a:t>les informations ne soient pas modifiées par rapport à l’original (pas de perte de données) ;</a:t>
            </a:r>
            <a:endParaRPr lang="fr-FR" sz="2400" dirty="0">
              <a:effectLst/>
              <a:latin typeface="Calibri" panose="020F0502020204030204" pitchFamily="34" charset="0"/>
              <a:ea typeface="SimSun" panose="02010600030101010101" pitchFamily="2" charset="-122"/>
              <a:cs typeface="Times New Roman" panose="02020603050405020304" pitchFamily="18" charset="0"/>
            </a:endParaRPr>
          </a:p>
          <a:p>
            <a:pPr marL="1257300" lvl="2" indent="-342900" algn="just">
              <a:spcBef>
                <a:spcPts val="0"/>
              </a:spcBef>
              <a:buFont typeface="Symbol" panose="05050102010706020507" pitchFamily="18" charset="2"/>
              <a:buChar char=""/>
            </a:pPr>
            <a:r>
              <a:rPr lang="fr-FR" sz="2400" i="0" dirty="0">
                <a:solidFill>
                  <a:srgbClr val="1F011C"/>
                </a:solidFill>
                <a:effectLst/>
                <a:highlight>
                  <a:srgbClr val="FFFFFF"/>
                </a:highlight>
                <a:latin typeface="Arial" panose="020B0604020202020204" pitchFamily="34" charset="0"/>
                <a:ea typeface="SimSun" panose="02010600030101010101" pitchFamily="2" charset="-122"/>
                <a:cs typeface="Times New Roman" panose="02020603050405020304" pitchFamily="18" charset="0"/>
              </a:rPr>
              <a:t>la confidentialité soit respectée ;</a:t>
            </a:r>
            <a:endParaRPr lang="fr-FR" sz="2400" dirty="0">
              <a:effectLst/>
              <a:latin typeface="Calibri" panose="020F0502020204030204" pitchFamily="34" charset="0"/>
              <a:ea typeface="SimSun" panose="02010600030101010101" pitchFamily="2" charset="-122"/>
              <a:cs typeface="Times New Roman" panose="02020603050405020304" pitchFamily="18" charset="0"/>
            </a:endParaRPr>
          </a:p>
          <a:p>
            <a:pPr marL="1257300" lvl="2" indent="-342900" algn="just">
              <a:spcBef>
                <a:spcPts val="0"/>
              </a:spcBef>
              <a:buFont typeface="Symbol" panose="05050102010706020507" pitchFamily="18" charset="2"/>
              <a:buChar char=""/>
            </a:pPr>
            <a:r>
              <a:rPr lang="fr-FR" sz="2400" i="0" dirty="0">
                <a:solidFill>
                  <a:srgbClr val="1F011C"/>
                </a:solidFill>
                <a:effectLst/>
                <a:highlight>
                  <a:srgbClr val="FFFFFF"/>
                </a:highlight>
                <a:latin typeface="Arial" panose="020B0604020202020204" pitchFamily="34" charset="0"/>
                <a:ea typeface="SimSun" panose="02010600030101010101" pitchFamily="2" charset="-122"/>
                <a:cs typeface="Times New Roman" panose="02020603050405020304" pitchFamily="18" charset="0"/>
              </a:rPr>
              <a:t>cela se fasse rapidement.</a:t>
            </a:r>
            <a:endParaRPr lang="fr-FR" sz="2400" dirty="0">
              <a:effectLst/>
              <a:latin typeface="Calibri" panose="020F0502020204030204" pitchFamily="34" charset="0"/>
              <a:ea typeface="SimSun" panose="02010600030101010101" pitchFamily="2" charset="-122"/>
              <a:cs typeface="Times New Roman" panose="02020603050405020304" pitchFamily="18" charset="0"/>
            </a:endParaRPr>
          </a:p>
          <a:p>
            <a:pPr lvl="1"/>
            <a:r>
              <a:rPr lang="fr-FR" sz="2800" i="0" dirty="0">
                <a:solidFill>
                  <a:srgbClr val="1F011C"/>
                </a:solidFill>
                <a:effectLst/>
                <a:highlight>
                  <a:srgbClr val="FFFFFF"/>
                </a:highlight>
                <a:latin typeface="Arial" panose="020B0604020202020204" pitchFamily="34" charset="0"/>
              </a:rPr>
              <a:t>Pour arriver à tout cela, on met en place des </a:t>
            </a:r>
            <a:r>
              <a:rPr lang="fr-FR" sz="2800" b="1" i="0" dirty="0">
                <a:solidFill>
                  <a:srgbClr val="1F011C"/>
                </a:solidFill>
                <a:effectLst/>
                <a:highlight>
                  <a:srgbClr val="FFFFFF"/>
                </a:highlight>
                <a:latin typeface="Arial" panose="020B0604020202020204" pitchFamily="34" charset="0"/>
              </a:rPr>
              <a:t>protocoles</a:t>
            </a:r>
            <a:r>
              <a:rPr lang="fr-FR" sz="2800" i="0" dirty="0">
                <a:solidFill>
                  <a:srgbClr val="1F011C"/>
                </a:solidFill>
                <a:effectLst/>
                <a:highlight>
                  <a:srgbClr val="FFFFFF"/>
                </a:highlight>
                <a:latin typeface="Arial" panose="020B0604020202020204" pitchFamily="34" charset="0"/>
              </a:rPr>
              <a:t>, c’est-à-dire des normes, pour entamer et finir une communication entre deux machines distantes, en n’oubliant pas que le modèle utilisé est toujours celui du </a:t>
            </a:r>
            <a:r>
              <a:rPr lang="fr-FR" sz="2800" b="1" i="0" dirty="0">
                <a:solidFill>
                  <a:srgbClr val="1F011C"/>
                </a:solidFill>
                <a:effectLst/>
                <a:highlight>
                  <a:srgbClr val="FFFFFF"/>
                </a:highlight>
                <a:latin typeface="Arial" panose="020B0604020202020204" pitchFamily="34" charset="0"/>
              </a:rPr>
              <a:t>client-serveur</a:t>
            </a:r>
            <a:r>
              <a:rPr lang="fr-FR" sz="2800" i="0" dirty="0">
                <a:solidFill>
                  <a:srgbClr val="1F011C"/>
                </a:solidFill>
                <a:effectLst/>
                <a:highlight>
                  <a:srgbClr val="FFFFFF"/>
                </a:highlight>
                <a:latin typeface="Arial" panose="020B0604020202020204" pitchFamily="34" charset="0"/>
              </a:rPr>
              <a:t>.</a:t>
            </a:r>
            <a:endParaRPr lang="fr-FR" sz="2800" dirty="0">
              <a:effectLst/>
              <a:latin typeface="Times New Roman" panose="02020603050405020304" pitchFamily="18" charset="0"/>
            </a:endParaRPr>
          </a:p>
          <a:p>
            <a:endParaRPr lang="fr-FR" sz="3200" dirty="0"/>
          </a:p>
        </p:txBody>
      </p:sp>
      <p:sp>
        <p:nvSpPr>
          <p:cNvPr id="4" name="Espace réservé du pied de page 3">
            <a:extLst>
              <a:ext uri="{FF2B5EF4-FFF2-40B4-BE49-F238E27FC236}">
                <a16:creationId xmlns:a16="http://schemas.microsoft.com/office/drawing/2014/main" id="{B2813C7E-FFF7-FDF4-8419-1D0550C5BF24}"/>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D2A70448-7340-D011-9E19-F88339821D5B}"/>
              </a:ext>
            </a:extLst>
          </p:cNvPr>
          <p:cNvSpPr>
            <a:spLocks noGrp="1"/>
          </p:cNvSpPr>
          <p:nvPr>
            <p:ph type="sldNum" sz="quarter" idx="12"/>
          </p:nvPr>
        </p:nvSpPr>
        <p:spPr/>
        <p:txBody>
          <a:bodyPr/>
          <a:lstStyle/>
          <a:p>
            <a:fld id="{DB87C72B-589B-4AC8-9896-F89487945A97}" type="slidenum">
              <a:rPr lang="fr-FR" smtClean="0"/>
              <a:t>15</a:t>
            </a:fld>
            <a:endParaRPr lang="fr-FR"/>
          </a:p>
        </p:txBody>
      </p:sp>
    </p:spTree>
    <p:extLst>
      <p:ext uri="{BB962C8B-B14F-4D97-AF65-F5344CB8AC3E}">
        <p14:creationId xmlns:p14="http://schemas.microsoft.com/office/powerpoint/2010/main" val="1275010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1F4EDC-2181-29F9-F3F2-29705464013E}"/>
              </a:ext>
            </a:extLst>
          </p:cNvPr>
          <p:cNvSpPr>
            <a:spLocks noGrp="1"/>
          </p:cNvSpPr>
          <p:nvPr>
            <p:ph type="title"/>
          </p:nvPr>
        </p:nvSpPr>
        <p:spPr/>
        <p:txBody>
          <a:bodyPr>
            <a:normAutofit/>
          </a:bodyPr>
          <a:lstStyle/>
          <a:p>
            <a:r>
              <a:rPr lang="fr-FR" sz="4400" b="1" dirty="0">
                <a:solidFill>
                  <a:srgbClr val="A115A1"/>
                </a:solidFill>
                <a:latin typeface="Geneva"/>
              </a:rPr>
              <a:t>La notion de réseau et de protocole</a:t>
            </a:r>
            <a:br>
              <a:rPr lang="fr-FR" sz="4400" b="1" dirty="0">
                <a:solidFill>
                  <a:srgbClr val="A115A1"/>
                </a:solidFill>
                <a:latin typeface="Geneva"/>
              </a:rPr>
            </a:br>
            <a:r>
              <a:rPr lang="fr-FR" b="1" dirty="0">
                <a:solidFill>
                  <a:srgbClr val="1F011C"/>
                </a:solidFill>
                <a:highlight>
                  <a:srgbClr val="FFFFFF"/>
                </a:highlight>
                <a:latin typeface="Arial" panose="020B0604020202020204" pitchFamily="34" charset="0"/>
                <a:ea typeface="SimSun" panose="02010600030101010101" pitchFamily="2" charset="-122"/>
                <a:cs typeface="Times New Roman" panose="02020603050405020304" pitchFamily="18" charset="0"/>
              </a:rPr>
              <a:t>Les protocoles</a:t>
            </a:r>
            <a:endParaRPr lang="fr-FR" dirty="0"/>
          </a:p>
        </p:txBody>
      </p:sp>
      <p:sp>
        <p:nvSpPr>
          <p:cNvPr id="3" name="Espace réservé du contenu 2">
            <a:extLst>
              <a:ext uri="{FF2B5EF4-FFF2-40B4-BE49-F238E27FC236}">
                <a16:creationId xmlns:a16="http://schemas.microsoft.com/office/drawing/2014/main" id="{5278EFD0-916F-DF78-C28C-765B7641661C}"/>
              </a:ext>
            </a:extLst>
          </p:cNvPr>
          <p:cNvSpPr>
            <a:spLocks noGrp="1"/>
          </p:cNvSpPr>
          <p:nvPr>
            <p:ph idx="1"/>
          </p:nvPr>
        </p:nvSpPr>
        <p:spPr>
          <a:xfrm>
            <a:off x="555171" y="1825625"/>
            <a:ext cx="10798629" cy="4667250"/>
          </a:xfrm>
        </p:spPr>
        <p:txBody>
          <a:bodyPr>
            <a:normAutofit/>
          </a:bodyPr>
          <a:lstStyle/>
          <a:p>
            <a:pPr marL="0" marR="0" algn="l">
              <a:spcBef>
                <a:spcPts val="0"/>
              </a:spcBef>
              <a:spcAft>
                <a:spcPts val="0"/>
              </a:spcAft>
            </a:pPr>
            <a:r>
              <a:rPr lang="fr-FR" sz="3200" i="0" dirty="0">
                <a:solidFill>
                  <a:srgbClr val="1F011C"/>
                </a:solidFill>
                <a:effectLst/>
                <a:highlight>
                  <a:srgbClr val="FFFFFF"/>
                </a:highlight>
                <a:latin typeface="Arial" panose="020B0604020202020204" pitchFamily="34" charset="0"/>
                <a:ea typeface="宋体" panose="02010600030101010101" pitchFamily="2" charset="-122"/>
              </a:rPr>
              <a:t>Principe général d’un protocole</a:t>
            </a:r>
            <a:endParaRPr lang="fr-FR" sz="3200" dirty="0">
              <a:effectLst/>
              <a:highlight>
                <a:srgbClr val="FFFFFF"/>
              </a:highlight>
              <a:latin typeface="Times New Roman" panose="02020603050405020304" pitchFamily="18" charset="0"/>
              <a:ea typeface="宋体" panose="02010600030101010101" pitchFamily="2" charset="-122"/>
            </a:endParaRPr>
          </a:p>
          <a:p>
            <a:pPr lvl="1"/>
            <a:r>
              <a:rPr lang="fr-FR" sz="2800" i="0" dirty="0">
                <a:solidFill>
                  <a:srgbClr val="1F011C"/>
                </a:solidFill>
                <a:effectLst/>
                <a:highlight>
                  <a:srgbClr val="FFFFFF"/>
                </a:highlight>
                <a:latin typeface="Arial" panose="020B0604020202020204" pitchFamily="34" charset="0"/>
              </a:rPr>
              <a:t>Pour simplifier, un programme d’un ordinateur A veut communiquer avec un programme d’un ordinateur B.</a:t>
            </a:r>
            <a:endParaRPr lang="fr-FR" sz="2800" dirty="0">
              <a:effectLst/>
              <a:latin typeface="Times New Roman" panose="02020603050405020304" pitchFamily="18" charset="0"/>
            </a:endParaRPr>
          </a:p>
          <a:p>
            <a:pPr lvl="1"/>
            <a:r>
              <a:rPr lang="fr-FR" sz="2800" i="0" dirty="0">
                <a:solidFill>
                  <a:srgbClr val="1F011C"/>
                </a:solidFill>
                <a:effectLst/>
                <a:highlight>
                  <a:srgbClr val="FFFFFF"/>
                </a:highlight>
                <a:latin typeface="Arial" panose="020B0604020202020204" pitchFamily="34" charset="0"/>
              </a:rPr>
              <a:t>L’ordinateur A va pour cela passer par un programme plus spécialisé, qui va lui-même dialoguer avec un programme spécialisé de l’ordinateur B en passant par un protocole. Chaque programme de ce protocole va sous-traiter des tâches pour ne traiter que des tâches élémentaires.</a:t>
            </a:r>
            <a:endParaRPr lang="fr-FR" sz="2800" dirty="0">
              <a:effectLst/>
              <a:latin typeface="Times New Roman" panose="02020603050405020304" pitchFamily="18" charset="0"/>
            </a:endParaRPr>
          </a:p>
          <a:p>
            <a:pPr lvl="1"/>
            <a:r>
              <a:rPr lang="fr-FR" sz="2800" i="0" dirty="0">
                <a:solidFill>
                  <a:srgbClr val="1F011C"/>
                </a:solidFill>
                <a:effectLst/>
                <a:highlight>
                  <a:srgbClr val="FFFFFF"/>
                </a:highlight>
                <a:latin typeface="Arial" panose="020B0604020202020204" pitchFamily="34" charset="0"/>
              </a:rPr>
              <a:t>On classe les protocoles en </a:t>
            </a:r>
            <a:r>
              <a:rPr lang="fr-FR" sz="2800" b="1" i="0" dirty="0">
                <a:solidFill>
                  <a:srgbClr val="1F011C"/>
                </a:solidFill>
                <a:effectLst/>
                <a:highlight>
                  <a:srgbClr val="FFFFFF"/>
                </a:highlight>
                <a:latin typeface="Arial" panose="020B0604020202020204" pitchFamily="34" charset="0"/>
              </a:rPr>
              <a:t>couches hiérarchiques</a:t>
            </a:r>
            <a:r>
              <a:rPr lang="fr-FR" sz="2800" i="0" dirty="0">
                <a:solidFill>
                  <a:srgbClr val="1F011C"/>
                </a:solidFill>
                <a:effectLst/>
                <a:highlight>
                  <a:srgbClr val="FFFFFF"/>
                </a:highlight>
                <a:latin typeface="Arial" panose="020B0604020202020204" pitchFamily="34" charset="0"/>
              </a:rPr>
              <a:t> en fonction du niveau de sophistication des tâches que chaque protocole accomplit.</a:t>
            </a:r>
            <a:endParaRPr lang="fr-FR" sz="2800" dirty="0">
              <a:effectLst/>
              <a:latin typeface="Times New Roman" panose="02020603050405020304" pitchFamily="18" charset="0"/>
            </a:endParaRPr>
          </a:p>
          <a:p>
            <a:endParaRPr lang="fr-FR" sz="3200" dirty="0"/>
          </a:p>
        </p:txBody>
      </p:sp>
      <p:sp>
        <p:nvSpPr>
          <p:cNvPr id="4" name="Espace réservé du pied de page 3">
            <a:extLst>
              <a:ext uri="{FF2B5EF4-FFF2-40B4-BE49-F238E27FC236}">
                <a16:creationId xmlns:a16="http://schemas.microsoft.com/office/drawing/2014/main" id="{E4B27D91-C5F5-4B1D-CFF9-1D5319AAAFAE}"/>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7CCD12C6-B8E8-1913-41EF-8F4A0CD82653}"/>
              </a:ext>
            </a:extLst>
          </p:cNvPr>
          <p:cNvSpPr>
            <a:spLocks noGrp="1"/>
          </p:cNvSpPr>
          <p:nvPr>
            <p:ph type="sldNum" sz="quarter" idx="12"/>
          </p:nvPr>
        </p:nvSpPr>
        <p:spPr/>
        <p:txBody>
          <a:bodyPr/>
          <a:lstStyle/>
          <a:p>
            <a:fld id="{DB87C72B-589B-4AC8-9896-F89487945A97}" type="slidenum">
              <a:rPr lang="fr-FR" smtClean="0"/>
              <a:t>16</a:t>
            </a:fld>
            <a:endParaRPr lang="fr-FR"/>
          </a:p>
        </p:txBody>
      </p:sp>
    </p:spTree>
    <p:extLst>
      <p:ext uri="{BB962C8B-B14F-4D97-AF65-F5344CB8AC3E}">
        <p14:creationId xmlns:p14="http://schemas.microsoft.com/office/powerpoint/2010/main" val="2781842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FA438A-57A7-4DD7-869B-CA367F1380D8}"/>
              </a:ext>
            </a:extLst>
          </p:cNvPr>
          <p:cNvSpPr>
            <a:spLocks noGrp="1"/>
          </p:cNvSpPr>
          <p:nvPr>
            <p:ph type="title"/>
          </p:nvPr>
        </p:nvSpPr>
        <p:spPr>
          <a:xfrm>
            <a:off x="838200" y="365126"/>
            <a:ext cx="10515600" cy="796410"/>
          </a:xfrm>
        </p:spPr>
        <p:txBody>
          <a:bodyPr/>
          <a:lstStyle/>
          <a:p>
            <a:r>
              <a:rPr lang="fr-FR" sz="4000" b="1" dirty="0">
                <a:solidFill>
                  <a:srgbClr val="A115A1"/>
                </a:solidFill>
                <a:latin typeface="Geneva"/>
              </a:rPr>
              <a:t>La notion de réseau et de protocole</a:t>
            </a:r>
          </a:p>
        </p:txBody>
      </p:sp>
      <p:sp>
        <p:nvSpPr>
          <p:cNvPr id="3" name="Espace réservé du contenu 2">
            <a:extLst>
              <a:ext uri="{FF2B5EF4-FFF2-40B4-BE49-F238E27FC236}">
                <a16:creationId xmlns:a16="http://schemas.microsoft.com/office/drawing/2014/main" id="{E04E3B66-840D-454D-A05C-823F6E75F6CF}"/>
              </a:ext>
            </a:extLst>
          </p:cNvPr>
          <p:cNvSpPr>
            <a:spLocks noGrp="1"/>
          </p:cNvSpPr>
          <p:nvPr>
            <p:ph idx="1"/>
          </p:nvPr>
        </p:nvSpPr>
        <p:spPr>
          <a:xfrm>
            <a:off x="321276" y="1260388"/>
            <a:ext cx="11627708" cy="5232485"/>
          </a:xfrm>
        </p:spPr>
        <p:txBody>
          <a:bodyPr>
            <a:normAutofit fontScale="85000" lnSpcReduction="20000"/>
          </a:bodyPr>
          <a:lstStyle/>
          <a:p>
            <a:pPr algn="l"/>
            <a:r>
              <a:rPr lang="fr-FR" b="0" i="0" dirty="0">
                <a:solidFill>
                  <a:srgbClr val="393536"/>
                </a:solidFill>
                <a:effectLst/>
                <a:latin typeface="Geneva"/>
              </a:rPr>
              <a:t>Aujourd'hui, l'utilisation de la technologie pour développer et renforcer notre capacité de communication arrive à un tournant. </a:t>
            </a:r>
          </a:p>
          <a:p>
            <a:pPr algn="l"/>
            <a:r>
              <a:rPr lang="fr-FR" b="0" i="0" dirty="0">
                <a:solidFill>
                  <a:srgbClr val="393536"/>
                </a:solidFill>
                <a:effectLst/>
                <a:latin typeface="Geneva"/>
              </a:rPr>
              <a:t>La généralisation de l'utilisation d'Internet à l'échelle mondiale s'est opérée plus vite que quiconque aurait pu l'imaginer. </a:t>
            </a:r>
          </a:p>
          <a:p>
            <a:pPr algn="l"/>
            <a:r>
              <a:rPr lang="fr-FR" b="0" i="0" dirty="0">
                <a:solidFill>
                  <a:srgbClr val="393536"/>
                </a:solidFill>
                <a:effectLst/>
                <a:latin typeface="Geneva"/>
              </a:rPr>
              <a:t>L'évolution rapide de ce réseau mondial induit un bouleversement des interactions sociales, commerciales, politiques et même personnelles. </a:t>
            </a:r>
          </a:p>
          <a:p>
            <a:pPr algn="l"/>
            <a:r>
              <a:rPr lang="fr-FR" b="0" i="0" dirty="0">
                <a:solidFill>
                  <a:srgbClr val="393536"/>
                </a:solidFill>
                <a:effectLst/>
                <a:latin typeface="Geneva"/>
              </a:rPr>
              <a:t>L'étape suivante de notre développement verra les novateurs se servir d'Internet comme d'un tremplin pour créer de nouveaux produits et services spécialement conçus pour exploiter les capacités des réseaux. </a:t>
            </a:r>
          </a:p>
          <a:p>
            <a:pPr algn="l"/>
            <a:r>
              <a:rPr lang="fr-FR" b="0" i="0" dirty="0">
                <a:solidFill>
                  <a:srgbClr val="393536"/>
                </a:solidFill>
                <a:effectLst/>
                <a:latin typeface="Geneva"/>
              </a:rPr>
              <a:t>Alors que les développeurs repoussent les limites de ce qu'il est possible d'accomplir, les capacités des réseaux interconnectés qui forment Internet sont appelées à jouer un rôle croissant dans le succès de ce projet.</a:t>
            </a:r>
          </a:p>
          <a:p>
            <a:pPr algn="l"/>
            <a:r>
              <a:rPr lang="fr-FR" b="0" i="0" dirty="0">
                <a:solidFill>
                  <a:srgbClr val="393536"/>
                </a:solidFill>
                <a:effectLst/>
                <a:latin typeface="Geneva"/>
              </a:rPr>
              <a:t>Ce chapitre présente la plateforme de réseaux de données dont nos relations sociales et commerciales sont de plus en plus dépendantes. </a:t>
            </a:r>
          </a:p>
          <a:p>
            <a:pPr algn="l"/>
            <a:r>
              <a:rPr lang="fr-FR" b="0" i="0" dirty="0">
                <a:solidFill>
                  <a:srgbClr val="393536"/>
                </a:solidFill>
                <a:effectLst/>
                <a:latin typeface="Geneva"/>
              </a:rPr>
              <a:t>Cette présentation sert de base à l'étude des services, des technologies et des problèmes rencontrés par les professionnels des réseaux lorsqu'ils conçoivent, élaborent et assurent la maintenance des réseaux modernes.</a:t>
            </a:r>
          </a:p>
          <a:p>
            <a:endParaRPr lang="fr-FR" dirty="0"/>
          </a:p>
        </p:txBody>
      </p:sp>
      <p:sp>
        <p:nvSpPr>
          <p:cNvPr id="4" name="Espace réservé du pied de page 3">
            <a:extLst>
              <a:ext uri="{FF2B5EF4-FFF2-40B4-BE49-F238E27FC236}">
                <a16:creationId xmlns:a16="http://schemas.microsoft.com/office/drawing/2014/main" id="{3B3C2A84-E111-4FDE-86C2-DCDF9D20E97E}"/>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B5E539EF-8C80-4880-9746-BB1F4740CB95}"/>
              </a:ext>
            </a:extLst>
          </p:cNvPr>
          <p:cNvSpPr>
            <a:spLocks noGrp="1"/>
          </p:cNvSpPr>
          <p:nvPr>
            <p:ph type="sldNum" sz="quarter" idx="12"/>
          </p:nvPr>
        </p:nvSpPr>
        <p:spPr/>
        <p:txBody>
          <a:bodyPr/>
          <a:lstStyle/>
          <a:p>
            <a:fld id="{DB87C72B-589B-4AC8-9896-F89487945A97}" type="slidenum">
              <a:rPr lang="fr-FR" smtClean="0"/>
              <a:t>17</a:t>
            </a:fld>
            <a:endParaRPr lang="fr-FR"/>
          </a:p>
        </p:txBody>
      </p:sp>
    </p:spTree>
    <p:extLst>
      <p:ext uri="{BB962C8B-B14F-4D97-AF65-F5344CB8AC3E}">
        <p14:creationId xmlns:p14="http://schemas.microsoft.com/office/powerpoint/2010/main" val="71182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228543-4BE5-4581-8754-50504D92BF52}"/>
              </a:ext>
            </a:extLst>
          </p:cNvPr>
          <p:cNvSpPr>
            <a:spLocks noGrp="1"/>
          </p:cNvSpPr>
          <p:nvPr>
            <p:ph type="title"/>
          </p:nvPr>
        </p:nvSpPr>
        <p:spPr>
          <a:xfrm>
            <a:off x="838200" y="365125"/>
            <a:ext cx="10515600" cy="611059"/>
          </a:xfrm>
        </p:spPr>
        <p:txBody>
          <a:bodyPr>
            <a:normAutofit fontScale="90000"/>
          </a:bodyPr>
          <a:lstStyle/>
          <a:p>
            <a:pPr algn="ctr"/>
            <a:r>
              <a:rPr lang="fr-FR" sz="4400" b="1" dirty="0">
                <a:solidFill>
                  <a:srgbClr val="A115A1"/>
                </a:solidFill>
                <a:latin typeface="Geneva"/>
              </a:rPr>
              <a:t>La notion de réseau et de protocole</a:t>
            </a:r>
            <a:endParaRPr lang="fr-FR" dirty="0"/>
          </a:p>
        </p:txBody>
      </p:sp>
      <p:sp>
        <p:nvSpPr>
          <p:cNvPr id="3" name="Espace réservé du contenu 2">
            <a:extLst>
              <a:ext uri="{FF2B5EF4-FFF2-40B4-BE49-F238E27FC236}">
                <a16:creationId xmlns:a16="http://schemas.microsoft.com/office/drawing/2014/main" id="{9FC27945-5E60-4044-98A2-EA46C0037CE6}"/>
              </a:ext>
            </a:extLst>
          </p:cNvPr>
          <p:cNvSpPr>
            <a:spLocks noGrp="1"/>
          </p:cNvSpPr>
          <p:nvPr>
            <p:ph idx="1"/>
          </p:nvPr>
        </p:nvSpPr>
        <p:spPr>
          <a:xfrm>
            <a:off x="838200" y="976184"/>
            <a:ext cx="10515600" cy="5200779"/>
          </a:xfrm>
        </p:spPr>
        <p:txBody>
          <a:bodyPr>
            <a:normAutofit/>
          </a:bodyPr>
          <a:lstStyle/>
          <a:p>
            <a:pPr algn="l"/>
            <a:r>
              <a:rPr lang="fr-FR" b="0" i="0" dirty="0">
                <a:solidFill>
                  <a:srgbClr val="393536"/>
                </a:solidFill>
                <a:effectLst/>
                <a:latin typeface="Geneva"/>
              </a:rPr>
              <a:t>Bienvenue dans un nouveau composant de notre cursus Networking </a:t>
            </a:r>
            <a:r>
              <a:rPr lang="fr-FR" b="0" i="0" dirty="0" err="1">
                <a:solidFill>
                  <a:srgbClr val="393536"/>
                </a:solidFill>
                <a:effectLst/>
                <a:latin typeface="Geneva"/>
              </a:rPr>
              <a:t>Academy</a:t>
            </a:r>
            <a:r>
              <a:rPr lang="fr-FR" b="0" i="0" dirty="0">
                <a:solidFill>
                  <a:srgbClr val="393536"/>
                </a:solidFill>
                <a:effectLst/>
                <a:latin typeface="Geneva"/>
              </a:rPr>
              <a:t> : les exercices de conception ! Vous les trouverez au début et à la fin de chaque chapitre.</a:t>
            </a:r>
          </a:p>
          <a:p>
            <a:pPr algn="l"/>
            <a:r>
              <a:rPr lang="fr-FR" b="0" i="0" dirty="0">
                <a:solidFill>
                  <a:srgbClr val="393536"/>
                </a:solidFill>
                <a:effectLst/>
                <a:latin typeface="Geneva"/>
              </a:rPr>
              <a:t>Certains exercices peuvent être réalisés individuellement (chez vous ou en classe) et certains requièrent une interaction avec des groupes ou des communautés d'apprentissage. Votre instructeur vous aidera à bénéficier pleinement de ces exercices d'introduction.</a:t>
            </a:r>
          </a:p>
          <a:p>
            <a:pPr algn="l"/>
            <a:r>
              <a:rPr lang="fr-FR" b="0" i="0" dirty="0">
                <a:solidFill>
                  <a:srgbClr val="393536"/>
                </a:solidFill>
                <a:effectLst/>
                <a:latin typeface="Geneva"/>
              </a:rPr>
              <a:t>Ces exercices vous aideront à améliorer votre compréhension en vous donnant la possibilité de visualiser certains des concepts abstraits que vous aborderez dans ce cours. Soyez créatif et profitez de ces exercices !</a:t>
            </a:r>
          </a:p>
          <a:p>
            <a:endParaRPr lang="fr-FR" dirty="0"/>
          </a:p>
        </p:txBody>
      </p:sp>
      <p:sp>
        <p:nvSpPr>
          <p:cNvPr id="4" name="Espace réservé du pied de page 3">
            <a:extLst>
              <a:ext uri="{FF2B5EF4-FFF2-40B4-BE49-F238E27FC236}">
                <a16:creationId xmlns:a16="http://schemas.microsoft.com/office/drawing/2014/main" id="{ADAF960F-A229-4696-B0D5-EA919727F9BF}"/>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43FD7E79-B783-48CC-A5A1-EBD086E80AE1}"/>
              </a:ext>
            </a:extLst>
          </p:cNvPr>
          <p:cNvSpPr>
            <a:spLocks noGrp="1"/>
          </p:cNvSpPr>
          <p:nvPr>
            <p:ph type="sldNum" sz="quarter" idx="12"/>
          </p:nvPr>
        </p:nvSpPr>
        <p:spPr/>
        <p:txBody>
          <a:bodyPr/>
          <a:lstStyle/>
          <a:p>
            <a:fld id="{DB87C72B-589B-4AC8-9896-F89487945A97}" type="slidenum">
              <a:rPr lang="fr-FR" smtClean="0"/>
              <a:t>18</a:t>
            </a:fld>
            <a:endParaRPr lang="fr-FR"/>
          </a:p>
        </p:txBody>
      </p:sp>
    </p:spTree>
    <p:extLst>
      <p:ext uri="{BB962C8B-B14F-4D97-AF65-F5344CB8AC3E}">
        <p14:creationId xmlns:p14="http://schemas.microsoft.com/office/powerpoint/2010/main" val="246294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097072-72DE-47A2-BF0A-A163DCDD6FFB}"/>
              </a:ext>
            </a:extLst>
          </p:cNvPr>
          <p:cNvSpPr>
            <a:spLocks noGrp="1"/>
          </p:cNvSpPr>
          <p:nvPr>
            <p:ph type="title"/>
          </p:nvPr>
        </p:nvSpPr>
        <p:spPr/>
        <p:txBody>
          <a:bodyPr>
            <a:normAutofit/>
          </a:bodyPr>
          <a:lstStyle/>
          <a:p>
            <a:r>
              <a:rPr lang="fr-FR" b="1" dirty="0">
                <a:solidFill>
                  <a:srgbClr val="393536"/>
                </a:solidFill>
                <a:latin typeface="Geneva"/>
              </a:rPr>
              <a:t>P</a:t>
            </a:r>
            <a:r>
              <a:rPr lang="fr-FR" b="1" i="0" dirty="0">
                <a:solidFill>
                  <a:srgbClr val="393536"/>
                </a:solidFill>
                <a:effectLst/>
                <a:latin typeface="Geneva"/>
              </a:rPr>
              <a:t>remier exercice de conception :</a:t>
            </a:r>
            <a:br>
              <a:rPr lang="fr-FR" b="0" i="0" dirty="0">
                <a:solidFill>
                  <a:srgbClr val="393536"/>
                </a:solidFill>
                <a:effectLst/>
                <a:latin typeface="Geneva"/>
              </a:rPr>
            </a:br>
            <a:endParaRPr lang="fr-FR" dirty="0"/>
          </a:p>
        </p:txBody>
      </p:sp>
      <p:sp>
        <p:nvSpPr>
          <p:cNvPr id="3" name="Espace réservé du contenu 2">
            <a:extLst>
              <a:ext uri="{FF2B5EF4-FFF2-40B4-BE49-F238E27FC236}">
                <a16:creationId xmlns:a16="http://schemas.microsoft.com/office/drawing/2014/main" id="{65AC00B6-6AA4-4988-9101-C4E4E9E07685}"/>
              </a:ext>
            </a:extLst>
          </p:cNvPr>
          <p:cNvSpPr>
            <a:spLocks noGrp="1"/>
          </p:cNvSpPr>
          <p:nvPr>
            <p:ph idx="1"/>
          </p:nvPr>
        </p:nvSpPr>
        <p:spPr>
          <a:xfrm>
            <a:off x="617838" y="1171978"/>
            <a:ext cx="11385272" cy="5426530"/>
          </a:xfrm>
        </p:spPr>
        <p:txBody>
          <a:bodyPr>
            <a:normAutofit fontScale="92500" lnSpcReduction="20000"/>
          </a:bodyPr>
          <a:lstStyle/>
          <a:p>
            <a:pPr algn="l"/>
            <a:r>
              <a:rPr lang="fr-FR" b="1" i="0" dirty="0">
                <a:solidFill>
                  <a:srgbClr val="393536"/>
                </a:solidFill>
                <a:effectLst/>
                <a:latin typeface="Geneva"/>
              </a:rPr>
              <a:t>Illustrez votre vision d'Internet</a:t>
            </a:r>
            <a:endParaRPr lang="fr-FR" b="0" i="0" dirty="0">
              <a:solidFill>
                <a:srgbClr val="393536"/>
              </a:solidFill>
              <a:effectLst/>
              <a:latin typeface="Geneva"/>
            </a:endParaRPr>
          </a:p>
          <a:p>
            <a:pPr algn="l"/>
            <a:r>
              <a:rPr lang="fr-FR" b="0" i="0" dirty="0">
                <a:solidFill>
                  <a:srgbClr val="393536"/>
                </a:solidFill>
                <a:effectLst/>
                <a:latin typeface="Geneva"/>
              </a:rPr>
              <a:t>Dessinez une carte d'Internet (et inscrivez les légendes correspondantes) conforme à votre vision actuelle. Indiquez l'emplacement de votre domicile ou de votre école/université ainsi que les informations relatives au câblage, au matériel, aux périphériques, etc. Voici certains des éléments que vous pourriez vouloir inclure :</a:t>
            </a:r>
          </a:p>
          <a:p>
            <a:pPr lvl="1"/>
            <a:r>
              <a:rPr lang="fr-FR" b="0" i="0" dirty="0">
                <a:solidFill>
                  <a:srgbClr val="393536"/>
                </a:solidFill>
                <a:effectLst/>
                <a:latin typeface="Geneva"/>
              </a:rPr>
              <a:t>Périphériques/Équipement</a:t>
            </a:r>
          </a:p>
          <a:p>
            <a:pPr lvl="1"/>
            <a:r>
              <a:rPr lang="fr-FR" b="0" i="0" dirty="0">
                <a:solidFill>
                  <a:srgbClr val="393536"/>
                </a:solidFill>
                <a:effectLst/>
                <a:latin typeface="Geneva"/>
              </a:rPr>
              <a:t>Supports (câblage)</a:t>
            </a:r>
          </a:p>
          <a:p>
            <a:pPr lvl="1"/>
            <a:r>
              <a:rPr lang="fr-FR" b="0" i="0" dirty="0">
                <a:solidFill>
                  <a:srgbClr val="393536"/>
                </a:solidFill>
                <a:effectLst/>
                <a:latin typeface="Geneva"/>
              </a:rPr>
              <a:t>Adresses ou noms de liaison</a:t>
            </a:r>
          </a:p>
          <a:p>
            <a:pPr lvl="1"/>
            <a:r>
              <a:rPr lang="fr-FR" b="0" i="0" dirty="0">
                <a:solidFill>
                  <a:srgbClr val="393536"/>
                </a:solidFill>
                <a:effectLst/>
                <a:latin typeface="Geneva"/>
              </a:rPr>
              <a:t>Sources et destinations</a:t>
            </a:r>
          </a:p>
          <a:p>
            <a:pPr lvl="1"/>
            <a:r>
              <a:rPr lang="fr-FR" b="0" i="0" dirty="0">
                <a:solidFill>
                  <a:srgbClr val="393536"/>
                </a:solidFill>
                <a:effectLst/>
                <a:latin typeface="Geneva"/>
              </a:rPr>
              <a:t>Fournisseurs d'accès Internet</a:t>
            </a:r>
          </a:p>
          <a:p>
            <a:pPr algn="l"/>
            <a:r>
              <a:rPr lang="fr-FR" b="0" i="0" dirty="0">
                <a:solidFill>
                  <a:srgbClr val="393536"/>
                </a:solidFill>
                <a:effectLst/>
                <a:latin typeface="Geneva"/>
              </a:rPr>
              <a:t> Lorsque vous avez terminé, veillez à imprimer votre travail, car il sera utilisé ultérieurement, à la fin de ce chapitre. Si c'est un document électronique, enregistrez-le dans le dossier du serveur fourni par votre instructeur. Préparez-vous à partager et expliquer votre travail en classe.</a:t>
            </a:r>
          </a:p>
          <a:p>
            <a:endParaRPr lang="fr-FR" dirty="0"/>
          </a:p>
        </p:txBody>
      </p:sp>
      <p:sp>
        <p:nvSpPr>
          <p:cNvPr id="4" name="Espace réservé du pied de page 3">
            <a:extLst>
              <a:ext uri="{FF2B5EF4-FFF2-40B4-BE49-F238E27FC236}">
                <a16:creationId xmlns:a16="http://schemas.microsoft.com/office/drawing/2014/main" id="{723B7B87-61C5-4EC9-AE37-BAFFB906E10D}"/>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F54911AD-6166-4601-825A-A7D5942017B5}"/>
              </a:ext>
            </a:extLst>
          </p:cNvPr>
          <p:cNvSpPr>
            <a:spLocks noGrp="1"/>
          </p:cNvSpPr>
          <p:nvPr>
            <p:ph type="sldNum" sz="quarter" idx="12"/>
          </p:nvPr>
        </p:nvSpPr>
        <p:spPr/>
        <p:txBody>
          <a:bodyPr/>
          <a:lstStyle/>
          <a:p>
            <a:fld id="{DB87C72B-589B-4AC8-9896-F89487945A97}" type="slidenum">
              <a:rPr lang="fr-FR" smtClean="0"/>
              <a:t>19</a:t>
            </a:fld>
            <a:endParaRPr lang="fr-FR"/>
          </a:p>
        </p:txBody>
      </p:sp>
    </p:spTree>
    <p:extLst>
      <p:ext uri="{BB962C8B-B14F-4D97-AF65-F5344CB8AC3E}">
        <p14:creationId xmlns:p14="http://schemas.microsoft.com/office/powerpoint/2010/main" val="420621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BC39E7-118F-4ADA-AD36-C349C69117DE}"/>
              </a:ext>
            </a:extLst>
          </p:cNvPr>
          <p:cNvSpPr>
            <a:spLocks noGrp="1"/>
          </p:cNvSpPr>
          <p:nvPr>
            <p:ph type="ctrTitle"/>
          </p:nvPr>
        </p:nvSpPr>
        <p:spPr/>
        <p:txBody>
          <a:bodyPr/>
          <a:lstStyle/>
          <a:p>
            <a:r>
              <a:rPr lang="fr-FR" b="1" dirty="0">
                <a:solidFill>
                  <a:srgbClr val="A115A1"/>
                </a:solidFill>
                <a:latin typeface="Geneva"/>
              </a:rPr>
              <a:t>R</a:t>
            </a:r>
            <a:r>
              <a:rPr lang="fr-FR" b="1" i="0" dirty="0">
                <a:solidFill>
                  <a:srgbClr val="A115A1"/>
                </a:solidFill>
                <a:effectLst/>
                <a:latin typeface="Geneva"/>
              </a:rPr>
              <a:t>éseaux</a:t>
            </a:r>
            <a:br>
              <a:rPr lang="fr-FR" b="1" i="0" dirty="0">
                <a:solidFill>
                  <a:srgbClr val="A115A1"/>
                </a:solidFill>
                <a:effectLst/>
                <a:latin typeface="Geneva"/>
              </a:rPr>
            </a:br>
            <a:endParaRPr lang="fr-FR" dirty="0"/>
          </a:p>
        </p:txBody>
      </p:sp>
      <p:sp>
        <p:nvSpPr>
          <p:cNvPr id="3" name="Sous-titre 2">
            <a:extLst>
              <a:ext uri="{FF2B5EF4-FFF2-40B4-BE49-F238E27FC236}">
                <a16:creationId xmlns:a16="http://schemas.microsoft.com/office/drawing/2014/main" id="{C5C8D347-DE98-4915-AAD2-BF94C91BC66A}"/>
              </a:ext>
            </a:extLst>
          </p:cNvPr>
          <p:cNvSpPr>
            <a:spLocks noGrp="1"/>
          </p:cNvSpPr>
          <p:nvPr>
            <p:ph type="subTitle" idx="1"/>
          </p:nvPr>
        </p:nvSpPr>
        <p:spPr>
          <a:xfrm>
            <a:off x="1524000" y="3473537"/>
            <a:ext cx="9144000" cy="1655762"/>
          </a:xfrm>
        </p:spPr>
        <p:txBody>
          <a:bodyPr>
            <a:normAutofit/>
          </a:bodyPr>
          <a:lstStyle/>
          <a:p>
            <a:r>
              <a:rPr lang="fr-FR" sz="6000" dirty="0"/>
              <a:t>Pr C THIAM</a:t>
            </a:r>
          </a:p>
          <a:p>
            <a:r>
              <a:rPr lang="fr-FR" sz="3600" dirty="0">
                <a:solidFill>
                  <a:srgbClr val="00B050"/>
                </a:solidFill>
              </a:rPr>
              <a:t>cthiam@univ-thies.sn</a:t>
            </a:r>
          </a:p>
        </p:txBody>
      </p:sp>
      <p:sp>
        <p:nvSpPr>
          <p:cNvPr id="4" name="Espace réservé du pied de page 3">
            <a:extLst>
              <a:ext uri="{FF2B5EF4-FFF2-40B4-BE49-F238E27FC236}">
                <a16:creationId xmlns:a16="http://schemas.microsoft.com/office/drawing/2014/main" id="{276F2B01-E271-4514-9130-A9D103572774}"/>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88C48650-437E-4DF9-8C81-A3AE8D4A03A8}"/>
              </a:ext>
            </a:extLst>
          </p:cNvPr>
          <p:cNvSpPr>
            <a:spLocks noGrp="1"/>
          </p:cNvSpPr>
          <p:nvPr>
            <p:ph type="sldNum" sz="quarter" idx="12"/>
          </p:nvPr>
        </p:nvSpPr>
        <p:spPr/>
        <p:txBody>
          <a:bodyPr/>
          <a:lstStyle/>
          <a:p>
            <a:fld id="{DB87C72B-589B-4AC8-9896-F89487945A97}" type="slidenum">
              <a:rPr lang="fr-FR" smtClean="0"/>
              <a:t>2</a:t>
            </a:fld>
            <a:endParaRPr lang="fr-FR"/>
          </a:p>
        </p:txBody>
      </p:sp>
      <p:pic>
        <p:nvPicPr>
          <p:cNvPr id="1025" name="Image 11">
            <a:extLst>
              <a:ext uri="{FF2B5EF4-FFF2-40B4-BE49-F238E27FC236}">
                <a16:creationId xmlns:a16="http://schemas.microsoft.com/office/drawing/2014/main" id="{25346F16-E534-D8CC-FC26-71C447301A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5636187" y="136525"/>
            <a:ext cx="1235889" cy="127120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A3164AE3-8997-75D4-015B-2538B4787665}"/>
              </a:ext>
            </a:extLst>
          </p:cNvPr>
          <p:cNvSpPr txBox="1"/>
          <p:nvPr/>
        </p:nvSpPr>
        <p:spPr>
          <a:xfrm>
            <a:off x="198304" y="136525"/>
            <a:ext cx="4803354" cy="646331"/>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962025" algn="l"/>
                <a:tab pos="3105150" algn="ctr"/>
              </a:tabLst>
            </a:pPr>
            <a:r>
              <a:rPr kumimoji="0" lang="en-US" altLang="fr-FR" sz="1800" b="1" i="0" u="none" strike="noStrike" cap="none" normalizeH="0" baseline="0" dirty="0">
                <a:ln>
                  <a:noFill/>
                </a:ln>
                <a:solidFill>
                  <a:srgbClr val="00B050"/>
                </a:solidFill>
                <a:effectLst/>
                <a:latin typeface="Cambria" panose="02040503050406030204" pitchFamily="18" charset="0"/>
                <a:ea typeface="Times New Roman" panose="02020603050405020304" pitchFamily="18" charset="0"/>
                <a:cs typeface="Times New Roman" panose="02020603050405020304" pitchFamily="18" charset="0"/>
              </a:rPr>
              <a:t>UNIVERSITE IBA DER THIAM DE THIES</a:t>
            </a:r>
            <a:endParaRPr kumimoji="0" lang="en-US" altLang="fr-FR" sz="2400" b="1" i="0" u="none" strike="noStrike" cap="none" normalizeH="0" baseline="0" dirty="0">
              <a:ln>
                <a:noFill/>
              </a:ln>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962025" algn="l"/>
                <a:tab pos="3105150" algn="ctr"/>
              </a:tabLst>
            </a:pPr>
            <a:r>
              <a:rPr kumimoji="0" lang="en-US" altLang="fr-FR" sz="1800" b="1" i="0" u="none" strike="noStrike" cap="none" normalizeH="0" baseline="0" dirty="0">
                <a:ln>
                  <a:noFill/>
                </a:ln>
                <a:solidFill>
                  <a:srgbClr val="00B050"/>
                </a:solidFill>
                <a:effectLst/>
                <a:latin typeface="Cambria" panose="02040503050406030204" pitchFamily="18" charset="0"/>
                <a:ea typeface="Times New Roman" panose="02020603050405020304" pitchFamily="18" charset="0"/>
                <a:cs typeface="Times New Roman" panose="02020603050405020304" pitchFamily="18" charset="0"/>
              </a:rPr>
              <a:t>UFR SES</a:t>
            </a:r>
            <a:endParaRPr kumimoji="0" lang="en-US" altLang="fr-FR" sz="1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301835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9001B4E-1A8F-43B2-BCC1-4859B158184B}"/>
              </a:ext>
            </a:extLst>
          </p:cNvPr>
          <p:cNvPicPr>
            <a:picLocks noChangeAspect="1"/>
          </p:cNvPicPr>
          <p:nvPr/>
        </p:nvPicPr>
        <p:blipFill>
          <a:blip r:embed="rId2"/>
          <a:stretch>
            <a:fillRect/>
          </a:stretch>
        </p:blipFill>
        <p:spPr>
          <a:xfrm>
            <a:off x="962752" y="257964"/>
            <a:ext cx="9182145" cy="6342071"/>
          </a:xfrm>
          <a:prstGeom prst="rect">
            <a:avLst/>
          </a:prstGeom>
        </p:spPr>
      </p:pic>
      <p:sp>
        <p:nvSpPr>
          <p:cNvPr id="6" name="Espace réservé du pied de page 5">
            <a:extLst>
              <a:ext uri="{FF2B5EF4-FFF2-40B4-BE49-F238E27FC236}">
                <a16:creationId xmlns:a16="http://schemas.microsoft.com/office/drawing/2014/main" id="{1C7C9E8E-7A3C-4B50-9947-667770ED4E2E}"/>
              </a:ext>
            </a:extLst>
          </p:cNvPr>
          <p:cNvSpPr>
            <a:spLocks noGrp="1"/>
          </p:cNvSpPr>
          <p:nvPr>
            <p:ph type="ftr" sz="quarter" idx="11"/>
          </p:nvPr>
        </p:nvSpPr>
        <p:spPr/>
        <p:txBody>
          <a:bodyPr/>
          <a:lstStyle/>
          <a:p>
            <a:r>
              <a:rPr lang="fr-FR"/>
              <a:t>Pr C THIAM</a:t>
            </a:r>
          </a:p>
        </p:txBody>
      </p:sp>
      <p:sp>
        <p:nvSpPr>
          <p:cNvPr id="7" name="Espace réservé du numéro de diapositive 6">
            <a:extLst>
              <a:ext uri="{FF2B5EF4-FFF2-40B4-BE49-F238E27FC236}">
                <a16:creationId xmlns:a16="http://schemas.microsoft.com/office/drawing/2014/main" id="{2411D4EA-D370-48A2-891E-DADD1630C355}"/>
              </a:ext>
            </a:extLst>
          </p:cNvPr>
          <p:cNvSpPr>
            <a:spLocks noGrp="1"/>
          </p:cNvSpPr>
          <p:nvPr>
            <p:ph type="sldNum" sz="quarter" idx="12"/>
          </p:nvPr>
        </p:nvSpPr>
        <p:spPr/>
        <p:txBody>
          <a:bodyPr/>
          <a:lstStyle/>
          <a:p>
            <a:fld id="{DB87C72B-589B-4AC8-9896-F89487945A97}" type="slidenum">
              <a:rPr lang="fr-FR" smtClean="0"/>
              <a:t>20</a:t>
            </a:fld>
            <a:endParaRPr lang="fr-FR"/>
          </a:p>
        </p:txBody>
      </p:sp>
    </p:spTree>
    <p:extLst>
      <p:ext uri="{BB962C8B-B14F-4D97-AF65-F5344CB8AC3E}">
        <p14:creationId xmlns:p14="http://schemas.microsoft.com/office/powerpoint/2010/main" val="2270378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DFECB6-0217-41DC-984B-681EB480C01E}"/>
              </a:ext>
            </a:extLst>
          </p:cNvPr>
          <p:cNvSpPr>
            <a:spLocks noGrp="1"/>
          </p:cNvSpPr>
          <p:nvPr>
            <p:ph type="title"/>
          </p:nvPr>
        </p:nvSpPr>
        <p:spPr>
          <a:xfrm>
            <a:off x="838200" y="365125"/>
            <a:ext cx="10515600" cy="573989"/>
          </a:xfrm>
        </p:spPr>
        <p:txBody>
          <a:bodyPr>
            <a:normAutofit fontScale="90000"/>
          </a:bodyPr>
          <a:lstStyle/>
          <a:p>
            <a:r>
              <a:rPr lang="fr-FR" b="1" i="0" dirty="0">
                <a:solidFill>
                  <a:srgbClr val="A115A1"/>
                </a:solidFill>
                <a:effectLst/>
                <a:latin typeface="Geneva"/>
              </a:rPr>
              <a:t>Connecté au monde entier</a:t>
            </a:r>
            <a:endParaRPr lang="fr-FR" dirty="0"/>
          </a:p>
        </p:txBody>
      </p:sp>
      <p:sp>
        <p:nvSpPr>
          <p:cNvPr id="3" name="Espace réservé du contenu 2">
            <a:extLst>
              <a:ext uri="{FF2B5EF4-FFF2-40B4-BE49-F238E27FC236}">
                <a16:creationId xmlns:a16="http://schemas.microsoft.com/office/drawing/2014/main" id="{DCCD80C6-34E8-4E1A-BED1-35965529207D}"/>
              </a:ext>
            </a:extLst>
          </p:cNvPr>
          <p:cNvSpPr>
            <a:spLocks noGrp="1"/>
          </p:cNvSpPr>
          <p:nvPr>
            <p:ph idx="1"/>
          </p:nvPr>
        </p:nvSpPr>
        <p:spPr>
          <a:xfrm>
            <a:off x="284205" y="1087395"/>
            <a:ext cx="11565925" cy="5405480"/>
          </a:xfrm>
        </p:spPr>
        <p:txBody>
          <a:bodyPr>
            <a:normAutofit fontScale="62500" lnSpcReduction="20000"/>
          </a:bodyPr>
          <a:lstStyle/>
          <a:p>
            <a:pPr algn="l"/>
            <a:r>
              <a:rPr lang="fr-FR" b="1" i="0" dirty="0">
                <a:solidFill>
                  <a:srgbClr val="A115A1"/>
                </a:solidFill>
                <a:effectLst/>
                <a:latin typeface="Geneva"/>
              </a:rPr>
              <a:t>Les réseaux aujourd'hui</a:t>
            </a:r>
          </a:p>
          <a:p>
            <a:pPr algn="l"/>
            <a:r>
              <a:rPr lang="fr-FR" b="0" i="0" dirty="0">
                <a:solidFill>
                  <a:srgbClr val="393536"/>
                </a:solidFill>
                <a:effectLst/>
                <a:latin typeface="Geneva"/>
              </a:rPr>
              <a:t>Parmi les éléments essentiels à l'existence humaine, le besoin de communiquer arrive juste après le besoin de survie. </a:t>
            </a:r>
          </a:p>
          <a:p>
            <a:pPr algn="l"/>
            <a:r>
              <a:rPr lang="fr-FR" b="0" i="0" dirty="0">
                <a:solidFill>
                  <a:srgbClr val="393536"/>
                </a:solidFill>
                <a:effectLst/>
                <a:latin typeface="Geneva"/>
              </a:rPr>
              <a:t>Le besoin de communiquer est aussi important pour nous que l'air, l'eau, la nourriture et le gîte.</a:t>
            </a:r>
          </a:p>
          <a:p>
            <a:pPr algn="l"/>
            <a:r>
              <a:rPr lang="fr-FR" b="0" i="0" dirty="0">
                <a:solidFill>
                  <a:srgbClr val="393536"/>
                </a:solidFill>
                <a:effectLst/>
                <a:latin typeface="Geneva"/>
              </a:rPr>
              <a:t>Les méthodes que nous utilisons pour communiquer changent et évoluent en permanence. Alors que nous avons été par le passé limités aux interactions en face à face, les innovations technologiques ont considérablement augmenté la portée de nos communications.</a:t>
            </a:r>
          </a:p>
          <a:p>
            <a:pPr algn="l"/>
            <a:r>
              <a:rPr lang="fr-FR" b="0" i="0" dirty="0">
                <a:solidFill>
                  <a:srgbClr val="393536"/>
                </a:solidFill>
                <a:effectLst/>
                <a:latin typeface="Geneva"/>
              </a:rPr>
              <a:t>Des peintures rupestres à la radio et la télévision, en passant par la presse écrite, chaque innovation a développé et amélioré nos possibilités de connexion et de communication avec les autres.</a:t>
            </a:r>
          </a:p>
          <a:p>
            <a:pPr algn="l"/>
            <a:r>
              <a:rPr lang="fr-FR" b="0" i="0" dirty="0">
                <a:solidFill>
                  <a:srgbClr val="393536"/>
                </a:solidFill>
                <a:effectLst/>
                <a:latin typeface="Geneva"/>
              </a:rPr>
              <a:t>La création et l'interconnexion de réseaux de données fiables ont eu un impact important sur la communication et ces réseaux sont aujourd'hui une nouvelle plate-forme sur laquelle les communications modernes s'effectuent.</a:t>
            </a:r>
          </a:p>
          <a:p>
            <a:pPr algn="l"/>
            <a:r>
              <a:rPr lang="fr-FR" b="0" i="0" dirty="0">
                <a:solidFill>
                  <a:srgbClr val="393536"/>
                </a:solidFill>
                <a:effectLst/>
                <a:latin typeface="Geneva"/>
              </a:rPr>
              <a:t>Aujourd'hui, grâce aux réseaux, nous sommes plus connectés que jamais. </a:t>
            </a:r>
          </a:p>
          <a:p>
            <a:pPr algn="l"/>
            <a:r>
              <a:rPr lang="fr-FR" b="0" i="0" dirty="0">
                <a:solidFill>
                  <a:srgbClr val="393536"/>
                </a:solidFill>
                <a:effectLst/>
                <a:latin typeface="Geneva"/>
              </a:rPr>
              <a:t>Les personnes qui ont des idées peuvent instantanément communiquer avec d'autres pour les concrétiser. Les événements et les découvertes font le tour du monde en quelques secondes. Nous pouvons nous connecter et jouer avec nos amis dans le monde entier.</a:t>
            </a:r>
          </a:p>
          <a:p>
            <a:r>
              <a:rPr lang="fr-FR" b="0" i="0" dirty="0">
                <a:solidFill>
                  <a:srgbClr val="393536"/>
                </a:solidFill>
                <a:effectLst/>
                <a:latin typeface="Geneva"/>
              </a:rPr>
              <a:t>Les réseaux permettent aux personnes d'entrer en relation et de communiquer de manière illimitée. Chacun peut se connecter, partager et exploiter au mieux ses opportunités.</a:t>
            </a:r>
            <a:endParaRPr lang="fr-FR" dirty="0"/>
          </a:p>
        </p:txBody>
      </p:sp>
      <p:sp>
        <p:nvSpPr>
          <p:cNvPr id="4" name="Espace réservé du pied de page 3">
            <a:extLst>
              <a:ext uri="{FF2B5EF4-FFF2-40B4-BE49-F238E27FC236}">
                <a16:creationId xmlns:a16="http://schemas.microsoft.com/office/drawing/2014/main" id="{5FA8AD9D-A5B2-4C61-9DAA-C40D12B2FA87}"/>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6D78D8E8-0EFE-4A29-8E18-912B9101CCAC}"/>
              </a:ext>
            </a:extLst>
          </p:cNvPr>
          <p:cNvSpPr>
            <a:spLocks noGrp="1"/>
          </p:cNvSpPr>
          <p:nvPr>
            <p:ph type="sldNum" sz="quarter" idx="12"/>
          </p:nvPr>
        </p:nvSpPr>
        <p:spPr/>
        <p:txBody>
          <a:bodyPr/>
          <a:lstStyle/>
          <a:p>
            <a:fld id="{DB87C72B-589B-4AC8-9896-F89487945A97}" type="slidenum">
              <a:rPr lang="fr-FR" smtClean="0"/>
              <a:t>21</a:t>
            </a:fld>
            <a:endParaRPr lang="fr-FR"/>
          </a:p>
        </p:txBody>
      </p:sp>
    </p:spTree>
    <p:extLst>
      <p:ext uri="{BB962C8B-B14F-4D97-AF65-F5344CB8AC3E}">
        <p14:creationId xmlns:p14="http://schemas.microsoft.com/office/powerpoint/2010/main" val="381680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7A3335-FD8A-43A3-A2B2-5FB7257EAABD}"/>
              </a:ext>
            </a:extLst>
          </p:cNvPr>
          <p:cNvSpPr>
            <a:spLocks noGrp="1"/>
          </p:cNvSpPr>
          <p:nvPr>
            <p:ph type="title"/>
          </p:nvPr>
        </p:nvSpPr>
        <p:spPr>
          <a:xfrm>
            <a:off x="838200" y="365126"/>
            <a:ext cx="10515600" cy="660486"/>
          </a:xfrm>
        </p:spPr>
        <p:txBody>
          <a:bodyPr>
            <a:normAutofit fontScale="90000"/>
          </a:bodyPr>
          <a:lstStyle/>
          <a:p>
            <a:r>
              <a:rPr lang="fr-FR" b="1" i="0" dirty="0">
                <a:solidFill>
                  <a:srgbClr val="A115A1"/>
                </a:solidFill>
                <a:effectLst/>
                <a:latin typeface="Geneva"/>
              </a:rPr>
              <a:t>Connecté au monde entier</a:t>
            </a:r>
            <a:endParaRPr lang="fr-FR" dirty="0"/>
          </a:p>
        </p:txBody>
      </p:sp>
      <p:sp>
        <p:nvSpPr>
          <p:cNvPr id="3" name="Espace réservé du contenu 2">
            <a:extLst>
              <a:ext uri="{FF2B5EF4-FFF2-40B4-BE49-F238E27FC236}">
                <a16:creationId xmlns:a16="http://schemas.microsoft.com/office/drawing/2014/main" id="{AC862DC0-FC0C-4F39-89FC-D9718BFE301A}"/>
              </a:ext>
            </a:extLst>
          </p:cNvPr>
          <p:cNvSpPr>
            <a:spLocks noGrp="1"/>
          </p:cNvSpPr>
          <p:nvPr>
            <p:ph idx="1"/>
          </p:nvPr>
        </p:nvSpPr>
        <p:spPr>
          <a:xfrm>
            <a:off x="838200" y="1210962"/>
            <a:ext cx="10515600" cy="4966001"/>
          </a:xfrm>
        </p:spPr>
        <p:txBody>
          <a:bodyPr>
            <a:normAutofit fontScale="92500" lnSpcReduction="10000"/>
          </a:bodyPr>
          <a:lstStyle/>
          <a:p>
            <a:pPr algn="l"/>
            <a:r>
              <a:rPr lang="fr-FR" b="1" i="0" dirty="0">
                <a:solidFill>
                  <a:srgbClr val="A115A1"/>
                </a:solidFill>
                <a:effectLst/>
                <a:latin typeface="Geneva"/>
              </a:rPr>
              <a:t>Les réseaux aujourd'hui</a:t>
            </a:r>
          </a:p>
          <a:p>
            <a:pPr algn="l"/>
            <a:r>
              <a:rPr lang="fr-FR" b="0" i="0" dirty="0">
                <a:solidFill>
                  <a:srgbClr val="393536"/>
                </a:solidFill>
                <a:effectLst/>
                <a:latin typeface="Geneva"/>
              </a:rPr>
              <a:t>Imaginez un monde sans Internet. Plus de Google, de YouTube, de messagerie instantanée, de Facebook, de </a:t>
            </a:r>
            <a:r>
              <a:rPr lang="fr-FR" b="0" i="0" dirty="0" err="1">
                <a:solidFill>
                  <a:srgbClr val="393536"/>
                </a:solidFill>
                <a:effectLst/>
                <a:latin typeface="Geneva"/>
              </a:rPr>
              <a:t>Wikipedia</a:t>
            </a:r>
            <a:r>
              <a:rPr lang="fr-FR" b="0" i="0" dirty="0">
                <a:solidFill>
                  <a:srgbClr val="393536"/>
                </a:solidFill>
                <a:effectLst/>
                <a:latin typeface="Geneva"/>
              </a:rPr>
              <a:t>, de jeux en ligne, de Netflix, d'iTunes et d'accès facile aux informations. </a:t>
            </a:r>
          </a:p>
          <a:p>
            <a:pPr algn="l"/>
            <a:r>
              <a:rPr lang="fr-FR" b="0" i="0" dirty="0">
                <a:solidFill>
                  <a:srgbClr val="393536"/>
                </a:solidFill>
                <a:effectLst/>
                <a:latin typeface="Geneva"/>
              </a:rPr>
              <a:t>Plus de sites Web de comparaison de tarifs, plus de shopping en ligne, plus de recherche rapide de numéros de téléphone et d'itinéraires. </a:t>
            </a:r>
          </a:p>
          <a:p>
            <a:pPr algn="l"/>
            <a:r>
              <a:rPr lang="fr-FR" b="0" i="0" dirty="0">
                <a:solidFill>
                  <a:srgbClr val="393536"/>
                </a:solidFill>
                <a:effectLst/>
                <a:latin typeface="Geneva"/>
              </a:rPr>
              <a:t>Dans quelles mesures nos vies seraient-elles différentes sans toutes ces technologies ?</a:t>
            </a:r>
          </a:p>
          <a:p>
            <a:pPr algn="l"/>
            <a:r>
              <a:rPr lang="fr-FR" b="0" i="0" dirty="0">
                <a:solidFill>
                  <a:srgbClr val="393536"/>
                </a:solidFill>
                <a:effectLst/>
                <a:latin typeface="Geneva"/>
              </a:rPr>
              <a:t> En fait, ce serait tout simplement le monde dans lequel nous vivions il y a 15 ou 20 ans. Au fil des années, les réseaux de données se sont développés lentement et ont été redéfinis pour améliorer la qualité de vie de tous.</a:t>
            </a:r>
          </a:p>
          <a:p>
            <a:endParaRPr lang="fr-FR" dirty="0"/>
          </a:p>
        </p:txBody>
      </p:sp>
      <p:sp>
        <p:nvSpPr>
          <p:cNvPr id="4" name="Espace réservé du pied de page 3">
            <a:extLst>
              <a:ext uri="{FF2B5EF4-FFF2-40B4-BE49-F238E27FC236}">
                <a16:creationId xmlns:a16="http://schemas.microsoft.com/office/drawing/2014/main" id="{69D0DD67-5C12-4E18-8C03-C1694EC0E41A}"/>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A4723AA2-6BEE-4ACD-8DB3-A8433455E8BC}"/>
              </a:ext>
            </a:extLst>
          </p:cNvPr>
          <p:cNvSpPr>
            <a:spLocks noGrp="1"/>
          </p:cNvSpPr>
          <p:nvPr>
            <p:ph type="sldNum" sz="quarter" idx="12"/>
          </p:nvPr>
        </p:nvSpPr>
        <p:spPr/>
        <p:txBody>
          <a:bodyPr/>
          <a:lstStyle/>
          <a:p>
            <a:fld id="{DB87C72B-589B-4AC8-9896-F89487945A97}" type="slidenum">
              <a:rPr lang="fr-FR" smtClean="0"/>
              <a:t>22</a:t>
            </a:fld>
            <a:endParaRPr lang="fr-FR"/>
          </a:p>
        </p:txBody>
      </p:sp>
    </p:spTree>
    <p:extLst>
      <p:ext uri="{BB962C8B-B14F-4D97-AF65-F5344CB8AC3E}">
        <p14:creationId xmlns:p14="http://schemas.microsoft.com/office/powerpoint/2010/main" val="27811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98842E-C1B4-464B-87E7-249A54FF96AC}"/>
              </a:ext>
            </a:extLst>
          </p:cNvPr>
          <p:cNvSpPr>
            <a:spLocks noGrp="1"/>
          </p:cNvSpPr>
          <p:nvPr>
            <p:ph type="title"/>
          </p:nvPr>
        </p:nvSpPr>
        <p:spPr>
          <a:xfrm>
            <a:off x="838200" y="365126"/>
            <a:ext cx="10515600" cy="438064"/>
          </a:xfrm>
        </p:spPr>
        <p:txBody>
          <a:bodyPr>
            <a:normAutofit fontScale="90000"/>
          </a:bodyPr>
          <a:lstStyle/>
          <a:p>
            <a:r>
              <a:rPr lang="fr-FR" b="1" i="0" dirty="0">
                <a:solidFill>
                  <a:srgbClr val="A115A1"/>
                </a:solidFill>
                <a:effectLst/>
                <a:latin typeface="Geneva"/>
              </a:rPr>
              <a:t>Connecté au monde entier</a:t>
            </a:r>
            <a:endParaRPr lang="fr-FR" dirty="0"/>
          </a:p>
        </p:txBody>
      </p:sp>
      <p:sp>
        <p:nvSpPr>
          <p:cNvPr id="3" name="Espace réservé du contenu 2">
            <a:extLst>
              <a:ext uri="{FF2B5EF4-FFF2-40B4-BE49-F238E27FC236}">
                <a16:creationId xmlns:a16="http://schemas.microsoft.com/office/drawing/2014/main" id="{8CBA615B-DE50-442B-8449-E8F34AD415F2}"/>
              </a:ext>
            </a:extLst>
          </p:cNvPr>
          <p:cNvSpPr>
            <a:spLocks noGrp="1"/>
          </p:cNvSpPr>
          <p:nvPr>
            <p:ph idx="1"/>
          </p:nvPr>
        </p:nvSpPr>
        <p:spPr>
          <a:xfrm>
            <a:off x="284205" y="1075038"/>
            <a:ext cx="11689491" cy="5523470"/>
          </a:xfrm>
        </p:spPr>
        <p:txBody>
          <a:bodyPr>
            <a:normAutofit lnSpcReduction="10000"/>
          </a:bodyPr>
          <a:lstStyle/>
          <a:p>
            <a:r>
              <a:rPr lang="fr-FR" b="1" i="0" dirty="0">
                <a:solidFill>
                  <a:srgbClr val="A115A1"/>
                </a:solidFill>
                <a:effectLst/>
                <a:latin typeface="Geneva"/>
              </a:rPr>
              <a:t>Les réseaux aujourd'hui</a:t>
            </a:r>
            <a:endParaRPr lang="fr-FR" b="0" i="0" dirty="0">
              <a:solidFill>
                <a:srgbClr val="393536"/>
              </a:solidFill>
              <a:effectLst/>
              <a:latin typeface="Geneva"/>
            </a:endParaRPr>
          </a:p>
          <a:p>
            <a:pPr algn="l"/>
            <a:r>
              <a:rPr lang="fr-FR" b="0" i="0" dirty="0">
                <a:solidFill>
                  <a:srgbClr val="393536"/>
                </a:solidFill>
                <a:effectLst/>
                <a:latin typeface="Geneva"/>
              </a:rPr>
              <a:t>Au cours d'une seule journée, les ressources disponibles sur Internet peuvent vous aider à :</a:t>
            </a:r>
          </a:p>
          <a:p>
            <a:pPr lvl="1"/>
            <a:r>
              <a:rPr lang="fr-FR" b="0" i="0" dirty="0">
                <a:solidFill>
                  <a:srgbClr val="393536"/>
                </a:solidFill>
                <a:effectLst/>
                <a:latin typeface="Geneva"/>
              </a:rPr>
              <a:t>publier vos photographies, vidéos personnelles et expériences et les partager avec vos amis ou avec le monde entier.</a:t>
            </a:r>
          </a:p>
          <a:p>
            <a:pPr lvl="1"/>
            <a:r>
              <a:rPr lang="fr-FR" b="0" i="0" dirty="0">
                <a:solidFill>
                  <a:srgbClr val="393536"/>
                </a:solidFill>
                <a:effectLst/>
                <a:latin typeface="Geneva"/>
              </a:rPr>
              <a:t>accéder à vos devoirs et envoyer vos travaux à l'école ;</a:t>
            </a:r>
          </a:p>
          <a:p>
            <a:pPr lvl="1"/>
            <a:r>
              <a:rPr lang="fr-FR" b="0" i="0" dirty="0">
                <a:solidFill>
                  <a:srgbClr val="393536"/>
                </a:solidFill>
                <a:effectLst/>
                <a:latin typeface="Geneva"/>
              </a:rPr>
              <a:t>communiquer avec vos amis, votre famille, et vos collègues par messagerie électronique, messagerie instantanée ou appels téléphoniques sur Internet ;</a:t>
            </a:r>
          </a:p>
          <a:p>
            <a:pPr lvl="1"/>
            <a:r>
              <a:rPr lang="fr-FR" b="0" i="0" dirty="0">
                <a:solidFill>
                  <a:srgbClr val="393536"/>
                </a:solidFill>
                <a:effectLst/>
                <a:latin typeface="Geneva"/>
              </a:rPr>
              <a:t>visionner des vidéos, des films ou des émissions à la demande ;</a:t>
            </a:r>
          </a:p>
          <a:p>
            <a:pPr lvl="1"/>
            <a:r>
              <a:rPr lang="fr-FR" b="0" i="0" dirty="0">
                <a:solidFill>
                  <a:srgbClr val="393536"/>
                </a:solidFill>
                <a:effectLst/>
                <a:latin typeface="Geneva"/>
              </a:rPr>
              <a:t>jouer sur Internet avec vos amis ;</a:t>
            </a:r>
          </a:p>
          <a:p>
            <a:pPr lvl="1"/>
            <a:r>
              <a:rPr lang="fr-FR" b="0" i="0" dirty="0">
                <a:solidFill>
                  <a:srgbClr val="393536"/>
                </a:solidFill>
                <a:effectLst/>
                <a:latin typeface="Geneva"/>
              </a:rPr>
              <a:t>choisir en ligne ce que vous allez porter en fonction de la météo ;</a:t>
            </a:r>
          </a:p>
          <a:p>
            <a:pPr lvl="1"/>
            <a:r>
              <a:rPr lang="fr-FR" b="0" i="0" dirty="0">
                <a:solidFill>
                  <a:srgbClr val="393536"/>
                </a:solidFill>
                <a:effectLst/>
                <a:latin typeface="Geneva"/>
              </a:rPr>
              <a:t>déterminer le trajet le moins embouteillé en visualisant les vidéos du trafic routier et les conditions météo transmises par les webcams ;</a:t>
            </a:r>
          </a:p>
          <a:p>
            <a:pPr lvl="1"/>
            <a:r>
              <a:rPr lang="fr-FR" b="0" i="0" dirty="0">
                <a:solidFill>
                  <a:srgbClr val="393536"/>
                </a:solidFill>
                <a:effectLst/>
                <a:latin typeface="Geneva"/>
              </a:rPr>
              <a:t>consulter votre compte bancaire et payer vos factures en ligne.</a:t>
            </a:r>
          </a:p>
        </p:txBody>
      </p:sp>
      <p:sp>
        <p:nvSpPr>
          <p:cNvPr id="4" name="Espace réservé du pied de page 3">
            <a:extLst>
              <a:ext uri="{FF2B5EF4-FFF2-40B4-BE49-F238E27FC236}">
                <a16:creationId xmlns:a16="http://schemas.microsoft.com/office/drawing/2014/main" id="{907669B9-1E56-4EC9-AD2A-00DEB5C2C567}"/>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A073C7F5-295F-497C-B783-295E2A9DEBEC}"/>
              </a:ext>
            </a:extLst>
          </p:cNvPr>
          <p:cNvSpPr>
            <a:spLocks noGrp="1"/>
          </p:cNvSpPr>
          <p:nvPr>
            <p:ph type="sldNum" sz="quarter" idx="12"/>
          </p:nvPr>
        </p:nvSpPr>
        <p:spPr/>
        <p:txBody>
          <a:bodyPr/>
          <a:lstStyle/>
          <a:p>
            <a:fld id="{DB87C72B-589B-4AC8-9896-F89487945A97}" type="slidenum">
              <a:rPr lang="fr-FR" smtClean="0"/>
              <a:t>23</a:t>
            </a:fld>
            <a:endParaRPr lang="fr-FR"/>
          </a:p>
        </p:txBody>
      </p:sp>
    </p:spTree>
    <p:extLst>
      <p:ext uri="{BB962C8B-B14F-4D97-AF65-F5344CB8AC3E}">
        <p14:creationId xmlns:p14="http://schemas.microsoft.com/office/powerpoint/2010/main" val="179156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C6287C-A6C6-4CD4-B2BC-1063CA11A44E}"/>
              </a:ext>
            </a:extLst>
          </p:cNvPr>
          <p:cNvSpPr>
            <a:spLocks noGrp="1"/>
          </p:cNvSpPr>
          <p:nvPr>
            <p:ph type="title"/>
          </p:nvPr>
        </p:nvSpPr>
        <p:spPr>
          <a:xfrm>
            <a:off x="838200" y="365125"/>
            <a:ext cx="10515600" cy="586345"/>
          </a:xfrm>
        </p:spPr>
        <p:txBody>
          <a:bodyPr>
            <a:normAutofit fontScale="90000"/>
          </a:bodyPr>
          <a:lstStyle/>
          <a:p>
            <a:r>
              <a:rPr lang="fr-FR" b="1" i="0" dirty="0">
                <a:solidFill>
                  <a:srgbClr val="A115A1"/>
                </a:solidFill>
                <a:effectLst/>
                <a:latin typeface="Geneva"/>
              </a:rPr>
              <a:t>Connecté au monde entier</a:t>
            </a:r>
            <a:endParaRPr lang="fr-FR" dirty="0"/>
          </a:p>
        </p:txBody>
      </p:sp>
      <p:sp>
        <p:nvSpPr>
          <p:cNvPr id="3" name="Espace réservé du contenu 2">
            <a:extLst>
              <a:ext uri="{FF2B5EF4-FFF2-40B4-BE49-F238E27FC236}">
                <a16:creationId xmlns:a16="http://schemas.microsoft.com/office/drawing/2014/main" id="{C33D1168-291D-459B-B986-3B0498CBDEE8}"/>
              </a:ext>
            </a:extLst>
          </p:cNvPr>
          <p:cNvSpPr>
            <a:spLocks noGrp="1"/>
          </p:cNvSpPr>
          <p:nvPr>
            <p:ph idx="1"/>
          </p:nvPr>
        </p:nvSpPr>
        <p:spPr>
          <a:xfrm>
            <a:off x="838200" y="1161535"/>
            <a:ext cx="10515600" cy="5015428"/>
          </a:xfrm>
        </p:spPr>
        <p:txBody>
          <a:bodyPr>
            <a:normAutofit fontScale="85000" lnSpcReduction="20000"/>
          </a:bodyPr>
          <a:lstStyle/>
          <a:p>
            <a:pPr algn="l"/>
            <a:r>
              <a:rPr lang="fr-FR" b="0" i="0" dirty="0">
                <a:solidFill>
                  <a:srgbClr val="393536"/>
                </a:solidFill>
                <a:effectLst/>
                <a:latin typeface="Geneva"/>
              </a:rPr>
              <a:t>Les innovateurs cherchent des façons d'exploiter au mieux Internet, chaque jour. </a:t>
            </a:r>
          </a:p>
          <a:p>
            <a:pPr algn="l"/>
            <a:r>
              <a:rPr lang="fr-FR" b="0" i="0" dirty="0">
                <a:solidFill>
                  <a:srgbClr val="393536"/>
                </a:solidFill>
                <a:effectLst/>
                <a:latin typeface="Geneva"/>
              </a:rPr>
              <a:t>Alors que les développeurs repoussent les limites du Web, les fonctionnalités d'Internet et le rôle qu'Internet joue dans nos vies se développent de plus en plus. </a:t>
            </a:r>
          </a:p>
          <a:p>
            <a:pPr algn="l"/>
            <a:r>
              <a:rPr lang="fr-FR" b="0" i="0" dirty="0">
                <a:solidFill>
                  <a:srgbClr val="393536"/>
                </a:solidFill>
                <a:effectLst/>
                <a:latin typeface="Geneva"/>
              </a:rPr>
              <a:t>À présent, essayez d'imaginer les modifications qui se produiront pendant les 25 prochaines années. Cet avenir inclut l'Internet of </a:t>
            </a:r>
            <a:r>
              <a:rPr lang="fr-FR" b="0" i="0" dirty="0" err="1">
                <a:solidFill>
                  <a:srgbClr val="393536"/>
                </a:solidFill>
                <a:effectLst/>
                <a:latin typeface="Geneva"/>
              </a:rPr>
              <a:t>Everything</a:t>
            </a:r>
            <a:r>
              <a:rPr lang="fr-FR" b="0" i="0" dirty="0">
                <a:solidFill>
                  <a:srgbClr val="393536"/>
                </a:solidFill>
                <a:effectLst/>
                <a:latin typeface="Geneva"/>
              </a:rPr>
              <a:t> (</a:t>
            </a:r>
            <a:r>
              <a:rPr lang="fr-FR" b="0" i="0" dirty="0" err="1">
                <a:solidFill>
                  <a:srgbClr val="393536"/>
                </a:solidFill>
                <a:effectLst/>
                <a:latin typeface="Geneva"/>
              </a:rPr>
              <a:t>IoE</a:t>
            </a:r>
            <a:r>
              <a:rPr lang="fr-FR" b="0" i="0" dirty="0">
                <a:solidFill>
                  <a:srgbClr val="393536"/>
                </a:solidFill>
                <a:effectLst/>
                <a:latin typeface="Geneva"/>
              </a:rPr>
              <a:t>).</a:t>
            </a:r>
          </a:p>
          <a:p>
            <a:pPr algn="l"/>
            <a:r>
              <a:rPr lang="fr-FR" b="0" i="0" dirty="0">
                <a:solidFill>
                  <a:srgbClr val="393536"/>
                </a:solidFill>
                <a:effectLst/>
                <a:latin typeface="Geneva"/>
              </a:rPr>
              <a:t>L'</a:t>
            </a:r>
            <a:r>
              <a:rPr lang="fr-FR" b="0" i="0" dirty="0" err="1">
                <a:solidFill>
                  <a:srgbClr val="393536"/>
                </a:solidFill>
                <a:effectLst/>
                <a:latin typeface="Geneva"/>
              </a:rPr>
              <a:t>IoE</a:t>
            </a:r>
            <a:r>
              <a:rPr lang="fr-FR" b="0" i="0" dirty="0">
                <a:solidFill>
                  <a:srgbClr val="393536"/>
                </a:solidFill>
                <a:effectLst/>
                <a:latin typeface="Geneva"/>
              </a:rPr>
              <a:t> rassemble les personnes, les processus, les données, et les périphériques pour mettre en place les connexions réseau les plus adaptées et les plus efficaces. Il exploite les informations en créant de nouvelles fonctionnalités, des expériences plus riches et des opportunités économiques sans précédent pour les utilisateurs, les entreprises et les pays.</a:t>
            </a:r>
          </a:p>
          <a:p>
            <a:pPr algn="l"/>
            <a:r>
              <a:rPr lang="fr-FR" b="0" i="0" dirty="0">
                <a:solidFill>
                  <a:srgbClr val="393536"/>
                </a:solidFill>
                <a:effectLst/>
                <a:latin typeface="Geneva"/>
              </a:rPr>
              <a:t>Que pensez-vous pouvoir faire d'autre avec le réseau en tant que plate-forme </a:t>
            </a:r>
          </a:p>
          <a:p>
            <a:endParaRPr lang="fr-FR" dirty="0"/>
          </a:p>
        </p:txBody>
      </p:sp>
      <p:sp>
        <p:nvSpPr>
          <p:cNvPr id="4" name="Espace réservé du pied de page 3">
            <a:extLst>
              <a:ext uri="{FF2B5EF4-FFF2-40B4-BE49-F238E27FC236}">
                <a16:creationId xmlns:a16="http://schemas.microsoft.com/office/drawing/2014/main" id="{7368F963-2D69-4386-8973-C24A25394CFC}"/>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2425B954-52DD-4DE7-9835-85157969885B}"/>
              </a:ext>
            </a:extLst>
          </p:cNvPr>
          <p:cNvSpPr>
            <a:spLocks noGrp="1"/>
          </p:cNvSpPr>
          <p:nvPr>
            <p:ph type="sldNum" sz="quarter" idx="12"/>
          </p:nvPr>
        </p:nvSpPr>
        <p:spPr/>
        <p:txBody>
          <a:bodyPr/>
          <a:lstStyle/>
          <a:p>
            <a:fld id="{DB87C72B-589B-4AC8-9896-F89487945A97}" type="slidenum">
              <a:rPr lang="fr-FR" smtClean="0"/>
              <a:t>24</a:t>
            </a:fld>
            <a:endParaRPr lang="fr-FR"/>
          </a:p>
        </p:txBody>
      </p:sp>
    </p:spTree>
    <p:extLst>
      <p:ext uri="{BB962C8B-B14F-4D97-AF65-F5344CB8AC3E}">
        <p14:creationId xmlns:p14="http://schemas.microsoft.com/office/powerpoint/2010/main" val="392724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93671A-C44E-441D-B57A-BAB7591E1AEE}"/>
              </a:ext>
            </a:extLst>
          </p:cNvPr>
          <p:cNvSpPr>
            <a:spLocks noGrp="1"/>
          </p:cNvSpPr>
          <p:nvPr>
            <p:ph type="title"/>
          </p:nvPr>
        </p:nvSpPr>
        <p:spPr>
          <a:xfrm>
            <a:off x="838200" y="365125"/>
            <a:ext cx="10515600" cy="648129"/>
          </a:xfrm>
        </p:spPr>
        <p:txBody>
          <a:bodyPr>
            <a:normAutofit fontScale="90000"/>
          </a:bodyPr>
          <a:lstStyle/>
          <a:p>
            <a:r>
              <a:rPr lang="fr-FR" b="1" i="0" dirty="0">
                <a:solidFill>
                  <a:srgbClr val="A115A1"/>
                </a:solidFill>
                <a:effectLst/>
                <a:latin typeface="Geneva"/>
              </a:rPr>
              <a:t>Connecté au monde entier</a:t>
            </a:r>
            <a:endParaRPr lang="fr-FR" dirty="0"/>
          </a:p>
        </p:txBody>
      </p:sp>
      <p:sp>
        <p:nvSpPr>
          <p:cNvPr id="3" name="Espace réservé du contenu 2">
            <a:extLst>
              <a:ext uri="{FF2B5EF4-FFF2-40B4-BE49-F238E27FC236}">
                <a16:creationId xmlns:a16="http://schemas.microsoft.com/office/drawing/2014/main" id="{40E40978-EC87-4AA7-8C1E-5A109F22DED7}"/>
              </a:ext>
            </a:extLst>
          </p:cNvPr>
          <p:cNvSpPr>
            <a:spLocks noGrp="1"/>
          </p:cNvSpPr>
          <p:nvPr>
            <p:ph idx="1"/>
          </p:nvPr>
        </p:nvSpPr>
        <p:spPr>
          <a:xfrm>
            <a:off x="838200" y="1013254"/>
            <a:ext cx="10515600" cy="4351338"/>
          </a:xfrm>
        </p:spPr>
        <p:txBody>
          <a:bodyPr/>
          <a:lstStyle/>
          <a:p>
            <a:r>
              <a:rPr lang="fr-FR" b="0" i="0" dirty="0">
                <a:solidFill>
                  <a:srgbClr val="393536"/>
                </a:solidFill>
                <a:effectLst/>
                <a:latin typeface="Geneva"/>
              </a:rPr>
              <a:t>Tenez compte des modifications qui se sont produites depuis 1995, comme indiqué dans la figure.</a:t>
            </a:r>
            <a:endParaRPr lang="fr-FR" dirty="0"/>
          </a:p>
        </p:txBody>
      </p:sp>
      <p:pic>
        <p:nvPicPr>
          <p:cNvPr id="5" name="Image 4">
            <a:extLst>
              <a:ext uri="{FF2B5EF4-FFF2-40B4-BE49-F238E27FC236}">
                <a16:creationId xmlns:a16="http://schemas.microsoft.com/office/drawing/2014/main" id="{B8EEE121-29B1-4DC4-8C9D-6A1DB7E2BAC3}"/>
              </a:ext>
            </a:extLst>
          </p:cNvPr>
          <p:cNvPicPr>
            <a:picLocks noChangeAspect="1"/>
          </p:cNvPicPr>
          <p:nvPr/>
        </p:nvPicPr>
        <p:blipFill>
          <a:blip r:embed="rId2"/>
          <a:stretch>
            <a:fillRect/>
          </a:stretch>
        </p:blipFill>
        <p:spPr>
          <a:xfrm>
            <a:off x="2449195" y="2231852"/>
            <a:ext cx="6431323" cy="4495801"/>
          </a:xfrm>
          <a:prstGeom prst="rect">
            <a:avLst/>
          </a:prstGeom>
        </p:spPr>
      </p:pic>
      <p:sp>
        <p:nvSpPr>
          <p:cNvPr id="6" name="Espace réservé du pied de page 5">
            <a:extLst>
              <a:ext uri="{FF2B5EF4-FFF2-40B4-BE49-F238E27FC236}">
                <a16:creationId xmlns:a16="http://schemas.microsoft.com/office/drawing/2014/main" id="{8DB1D59E-6328-4F32-8AE3-E7DBC21A1CE5}"/>
              </a:ext>
            </a:extLst>
          </p:cNvPr>
          <p:cNvSpPr>
            <a:spLocks noGrp="1"/>
          </p:cNvSpPr>
          <p:nvPr>
            <p:ph type="ftr" sz="quarter" idx="11"/>
          </p:nvPr>
        </p:nvSpPr>
        <p:spPr/>
        <p:txBody>
          <a:bodyPr/>
          <a:lstStyle/>
          <a:p>
            <a:r>
              <a:rPr lang="fr-FR"/>
              <a:t>Pr C THIAM</a:t>
            </a:r>
          </a:p>
        </p:txBody>
      </p:sp>
      <p:sp>
        <p:nvSpPr>
          <p:cNvPr id="7" name="Espace réservé du numéro de diapositive 6">
            <a:extLst>
              <a:ext uri="{FF2B5EF4-FFF2-40B4-BE49-F238E27FC236}">
                <a16:creationId xmlns:a16="http://schemas.microsoft.com/office/drawing/2014/main" id="{1E5C3F77-868C-457B-8F62-CD98AEE765C4}"/>
              </a:ext>
            </a:extLst>
          </p:cNvPr>
          <p:cNvSpPr>
            <a:spLocks noGrp="1"/>
          </p:cNvSpPr>
          <p:nvPr>
            <p:ph type="sldNum" sz="quarter" idx="12"/>
          </p:nvPr>
        </p:nvSpPr>
        <p:spPr/>
        <p:txBody>
          <a:bodyPr/>
          <a:lstStyle/>
          <a:p>
            <a:fld id="{DB87C72B-589B-4AC8-9896-F89487945A97}" type="slidenum">
              <a:rPr lang="fr-FR" smtClean="0"/>
              <a:t>25</a:t>
            </a:fld>
            <a:endParaRPr lang="fr-FR"/>
          </a:p>
        </p:txBody>
      </p:sp>
    </p:spTree>
    <p:extLst>
      <p:ext uri="{BB962C8B-B14F-4D97-AF65-F5344CB8AC3E}">
        <p14:creationId xmlns:p14="http://schemas.microsoft.com/office/powerpoint/2010/main" val="120492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590EB-5C3B-4CEF-873C-DD80C52ED61D}"/>
              </a:ext>
            </a:extLst>
          </p:cNvPr>
          <p:cNvSpPr>
            <a:spLocks noGrp="1"/>
          </p:cNvSpPr>
          <p:nvPr>
            <p:ph type="title"/>
          </p:nvPr>
        </p:nvSpPr>
        <p:spPr>
          <a:xfrm>
            <a:off x="838200" y="365125"/>
            <a:ext cx="10515600" cy="487491"/>
          </a:xfrm>
        </p:spPr>
        <p:txBody>
          <a:bodyPr>
            <a:normAutofit fontScale="90000"/>
          </a:bodyPr>
          <a:lstStyle/>
          <a:p>
            <a:r>
              <a:rPr lang="fr-FR" b="1" i="0" dirty="0">
                <a:solidFill>
                  <a:srgbClr val="A115A1"/>
                </a:solidFill>
                <a:effectLst/>
                <a:latin typeface="Geneva"/>
              </a:rPr>
              <a:t>Connecté au monde entier</a:t>
            </a:r>
            <a:endParaRPr lang="fr-FR" dirty="0"/>
          </a:p>
        </p:txBody>
      </p:sp>
      <p:sp>
        <p:nvSpPr>
          <p:cNvPr id="3" name="Espace réservé du contenu 2">
            <a:extLst>
              <a:ext uri="{FF2B5EF4-FFF2-40B4-BE49-F238E27FC236}">
                <a16:creationId xmlns:a16="http://schemas.microsoft.com/office/drawing/2014/main" id="{25934ABE-7CC6-480F-968A-D543705DA537}"/>
              </a:ext>
            </a:extLst>
          </p:cNvPr>
          <p:cNvSpPr>
            <a:spLocks noGrp="1"/>
          </p:cNvSpPr>
          <p:nvPr>
            <p:ph idx="1"/>
          </p:nvPr>
        </p:nvSpPr>
        <p:spPr>
          <a:xfrm>
            <a:off x="420130" y="976184"/>
            <a:ext cx="10933670" cy="5622324"/>
          </a:xfrm>
        </p:spPr>
        <p:txBody>
          <a:bodyPr>
            <a:normAutofit fontScale="70000" lnSpcReduction="20000"/>
          </a:bodyPr>
          <a:lstStyle/>
          <a:p>
            <a:pPr algn="l"/>
            <a:r>
              <a:rPr lang="fr-FR" b="1" i="0" dirty="0">
                <a:solidFill>
                  <a:srgbClr val="A115A1"/>
                </a:solidFill>
                <a:effectLst/>
                <a:latin typeface="Geneva"/>
              </a:rPr>
              <a:t>Les réseaux aujourd'hui</a:t>
            </a:r>
          </a:p>
          <a:p>
            <a:pPr algn="l"/>
            <a:r>
              <a:rPr lang="fr-FR" b="0" i="0" dirty="0">
                <a:solidFill>
                  <a:srgbClr val="393536"/>
                </a:solidFill>
                <a:effectLst/>
                <a:latin typeface="Geneva"/>
              </a:rPr>
              <a:t>Les avancées en matière de technologies réseau sont probablement les facteurs d'évolution les plus importants dans le monde actuel. Elles aident à créer un monde dans lequel les frontières, les distances et les obstacles ont de moins en moins d'impact.</a:t>
            </a:r>
          </a:p>
          <a:p>
            <a:pPr algn="l"/>
            <a:r>
              <a:rPr lang="fr-FR" b="0" i="0" dirty="0">
                <a:solidFill>
                  <a:srgbClr val="393536"/>
                </a:solidFill>
                <a:effectLst/>
                <a:latin typeface="Geneva"/>
              </a:rPr>
              <a:t>Internet a changé la manière avec laquelle les interactions sociales, commerciales, politiques et personnelles se produisent. </a:t>
            </a:r>
          </a:p>
          <a:p>
            <a:pPr algn="l"/>
            <a:r>
              <a:rPr lang="fr-FR" b="0" i="0" dirty="0">
                <a:solidFill>
                  <a:srgbClr val="393536"/>
                </a:solidFill>
                <a:effectLst/>
                <a:latin typeface="Geneva"/>
              </a:rPr>
              <a:t>La nature instantanée des communications sur Internet encourage la création de communautés internationales. </a:t>
            </a:r>
          </a:p>
          <a:p>
            <a:pPr algn="l"/>
            <a:r>
              <a:rPr lang="fr-FR" b="0" i="0" dirty="0">
                <a:solidFill>
                  <a:srgbClr val="393536"/>
                </a:solidFill>
                <a:effectLst/>
                <a:latin typeface="Geneva"/>
              </a:rPr>
              <a:t>Les communautés internationales permettent des interactions sociales qui dépendent des emplacements et des fuseaux horaires. </a:t>
            </a:r>
          </a:p>
          <a:p>
            <a:pPr algn="l"/>
            <a:r>
              <a:rPr lang="en-US" b="0" i="0" dirty="0">
                <a:solidFill>
                  <a:srgbClr val="4D5156"/>
                </a:solidFill>
                <a:effectLst/>
                <a:latin typeface="arial" panose="020B0604020202020204" pitchFamily="34" charset="0"/>
              </a:rPr>
              <a:t>Cisco is an American multinational technology conglomerate corporation headquartered in San Jose, California. Integral to the growth of Silicon Valley, Cisco develops, manufactures, and sells networking hardware, software, telecommunications equipment and other high-technology services and products.</a:t>
            </a:r>
            <a:r>
              <a:rPr lang="fr-FR" b="0" i="0" dirty="0">
                <a:solidFill>
                  <a:srgbClr val="393536"/>
                </a:solidFill>
                <a:effectLst/>
                <a:latin typeface="Geneva"/>
              </a:rPr>
              <a:t>La création de communautés en ligne échangeant idées et informations peut potentiellement accroître les occasions d'améliorer la productivité sur l'ensemble du globe.</a:t>
            </a:r>
          </a:p>
          <a:p>
            <a:pPr algn="l"/>
            <a:r>
              <a:rPr lang="fr-FR" b="0" i="0" dirty="0">
                <a:solidFill>
                  <a:srgbClr val="393536"/>
                </a:solidFill>
                <a:effectLst/>
                <a:latin typeface="Geneva"/>
              </a:rPr>
              <a:t>Cisco appelle cela le « réseau humain ». Le réseau humain est centré sur l'impact d'Internet et des réseaux sur les individus et les entreprises.</a:t>
            </a:r>
          </a:p>
          <a:p>
            <a:pPr algn="l"/>
            <a:r>
              <a:rPr lang="fr-FR" b="0" i="0" dirty="0">
                <a:solidFill>
                  <a:srgbClr val="393536"/>
                </a:solidFill>
                <a:effectLst/>
                <a:latin typeface="Geneva"/>
              </a:rPr>
              <a:t>Comment le réseau humain vous affecte-t-il ?</a:t>
            </a:r>
          </a:p>
        </p:txBody>
      </p:sp>
      <p:sp>
        <p:nvSpPr>
          <p:cNvPr id="4" name="Espace réservé du pied de page 3">
            <a:extLst>
              <a:ext uri="{FF2B5EF4-FFF2-40B4-BE49-F238E27FC236}">
                <a16:creationId xmlns:a16="http://schemas.microsoft.com/office/drawing/2014/main" id="{5C6A89AC-E868-483F-BC9A-DB54A811950C}"/>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B4348311-9C75-43AE-920B-D65F594D262F}"/>
              </a:ext>
            </a:extLst>
          </p:cNvPr>
          <p:cNvSpPr>
            <a:spLocks noGrp="1"/>
          </p:cNvSpPr>
          <p:nvPr>
            <p:ph type="sldNum" sz="quarter" idx="12"/>
          </p:nvPr>
        </p:nvSpPr>
        <p:spPr/>
        <p:txBody>
          <a:bodyPr/>
          <a:lstStyle/>
          <a:p>
            <a:fld id="{DB87C72B-589B-4AC8-9896-F89487945A97}" type="slidenum">
              <a:rPr lang="fr-FR" smtClean="0"/>
              <a:t>26</a:t>
            </a:fld>
            <a:endParaRPr lang="fr-FR"/>
          </a:p>
        </p:txBody>
      </p:sp>
    </p:spTree>
    <p:extLst>
      <p:ext uri="{BB962C8B-B14F-4D97-AF65-F5344CB8AC3E}">
        <p14:creationId xmlns:p14="http://schemas.microsoft.com/office/powerpoint/2010/main" val="171625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2FF77E-6F92-4446-B6B8-397B46C64A22}"/>
              </a:ext>
            </a:extLst>
          </p:cNvPr>
          <p:cNvSpPr>
            <a:spLocks noGrp="1"/>
          </p:cNvSpPr>
          <p:nvPr>
            <p:ph type="title"/>
          </p:nvPr>
        </p:nvSpPr>
        <p:spPr>
          <a:xfrm>
            <a:off x="838200" y="197893"/>
            <a:ext cx="10515600" cy="743803"/>
          </a:xfrm>
        </p:spPr>
        <p:txBody>
          <a:bodyPr/>
          <a:lstStyle/>
          <a:p>
            <a:r>
              <a:rPr lang="fr-FR" sz="4000" b="1" dirty="0">
                <a:solidFill>
                  <a:srgbClr val="A115A1"/>
                </a:solidFill>
                <a:latin typeface="Geneva"/>
              </a:rPr>
              <a:t>Les réseaux facilitent l'apprentissage</a:t>
            </a:r>
          </a:p>
        </p:txBody>
      </p:sp>
      <p:sp>
        <p:nvSpPr>
          <p:cNvPr id="3" name="Espace réservé du contenu 2">
            <a:extLst>
              <a:ext uri="{FF2B5EF4-FFF2-40B4-BE49-F238E27FC236}">
                <a16:creationId xmlns:a16="http://schemas.microsoft.com/office/drawing/2014/main" id="{38302DAB-836B-47FB-A5CF-71646AB65F06}"/>
              </a:ext>
            </a:extLst>
          </p:cNvPr>
          <p:cNvSpPr>
            <a:spLocks noGrp="1"/>
          </p:cNvSpPr>
          <p:nvPr>
            <p:ph idx="1"/>
          </p:nvPr>
        </p:nvSpPr>
        <p:spPr>
          <a:xfrm>
            <a:off x="327546" y="1255594"/>
            <a:ext cx="11668836" cy="5404513"/>
          </a:xfrm>
        </p:spPr>
        <p:txBody>
          <a:bodyPr>
            <a:normAutofit fontScale="70000" lnSpcReduction="20000"/>
          </a:bodyPr>
          <a:lstStyle/>
          <a:p>
            <a:pPr algn="l"/>
            <a:r>
              <a:rPr lang="fr-FR" b="0" i="0" dirty="0">
                <a:solidFill>
                  <a:srgbClr val="393536"/>
                </a:solidFill>
                <a:effectLst/>
                <a:latin typeface="Geneva"/>
              </a:rPr>
              <a:t>Les réseaux et Internet ont fait évoluer notre quotidien : notre façon d'apprendre, notre façon de communiquer, notre façon de travailler et même notre façon de nous divertir.</a:t>
            </a:r>
          </a:p>
          <a:p>
            <a:pPr algn="l"/>
            <a:r>
              <a:rPr lang="fr-FR" b="1" i="0" dirty="0">
                <a:solidFill>
                  <a:srgbClr val="393536"/>
                </a:solidFill>
                <a:effectLst/>
                <a:latin typeface="Geneva"/>
              </a:rPr>
              <a:t>Changer notre façon d'apprendre</a:t>
            </a:r>
            <a:endParaRPr lang="fr-FR" b="0" i="0" dirty="0">
              <a:solidFill>
                <a:srgbClr val="393536"/>
              </a:solidFill>
              <a:effectLst/>
              <a:latin typeface="Geneva"/>
            </a:endParaRPr>
          </a:p>
          <a:p>
            <a:pPr algn="l"/>
            <a:r>
              <a:rPr lang="fr-FR" b="0" i="0" dirty="0">
                <a:solidFill>
                  <a:srgbClr val="393536"/>
                </a:solidFill>
                <a:effectLst/>
                <a:latin typeface="Geneva"/>
              </a:rPr>
              <a:t>La communication, la collaboration et l'engagement constituent les pierres angulaires de l'enseignement. Les institutions s'efforcent sans cesse d'améliorer ces processus afin d'optimiser la propagation des connaissances. Les méthodes d'apprentissage traditionnelles s'appuient principalement sur deux sources de connaissances pour fournir des informations aux participants : les manuels et les instructeurs. Ces deux sources sont limitées, aussi bien sur le plan du format que sur le plan de la durée des présentations.</a:t>
            </a:r>
          </a:p>
          <a:p>
            <a:pPr algn="l"/>
            <a:r>
              <a:rPr lang="fr-FR" b="0" i="0" dirty="0">
                <a:solidFill>
                  <a:srgbClr val="393536"/>
                </a:solidFill>
                <a:effectLst/>
                <a:latin typeface="Geneva"/>
              </a:rPr>
              <a:t>Les réseaux ont changé notre façon d'apprendre. L'utilisation de réseaux solides et fiables encourage et enrichit l'expérience didactique des étudiants. Ces réseaux proposent des supports de formation dans de nombreux formats, notamment des exercices, des évaluations, et des commentaires interactifs. Comme l'illustre la Figure 1, les réseaux permettent aujourd'hui :</a:t>
            </a:r>
          </a:p>
          <a:p>
            <a:pPr algn="l">
              <a:buFont typeface="Arial" panose="020B0604020202020204" pitchFamily="34" charset="0"/>
              <a:buChar char="•"/>
            </a:pPr>
            <a:r>
              <a:rPr lang="fr-FR" b="0" i="0" dirty="0">
                <a:solidFill>
                  <a:srgbClr val="393536"/>
                </a:solidFill>
                <a:effectLst/>
                <a:latin typeface="Geneva"/>
              </a:rPr>
              <a:t>la création de classes virtuelles ;</a:t>
            </a:r>
          </a:p>
          <a:p>
            <a:pPr algn="l">
              <a:buFont typeface="Arial" panose="020B0604020202020204" pitchFamily="34" charset="0"/>
              <a:buChar char="•"/>
            </a:pPr>
            <a:r>
              <a:rPr lang="fr-FR" b="0" i="0" dirty="0">
                <a:solidFill>
                  <a:srgbClr val="393536"/>
                </a:solidFill>
                <a:effectLst/>
                <a:latin typeface="Geneva"/>
              </a:rPr>
              <a:t>la diffusion vidéo à la demande ;</a:t>
            </a:r>
          </a:p>
          <a:p>
            <a:pPr algn="l">
              <a:buFont typeface="Arial" panose="020B0604020202020204" pitchFamily="34" charset="0"/>
              <a:buChar char="•"/>
            </a:pPr>
            <a:r>
              <a:rPr lang="fr-FR" b="0" i="0" dirty="0">
                <a:solidFill>
                  <a:srgbClr val="393536"/>
                </a:solidFill>
                <a:effectLst/>
                <a:latin typeface="Geneva"/>
              </a:rPr>
              <a:t>les espaces d'apprentissage collaboratifs ;</a:t>
            </a:r>
          </a:p>
          <a:p>
            <a:pPr algn="l">
              <a:buFont typeface="Arial" panose="020B0604020202020204" pitchFamily="34" charset="0"/>
              <a:buChar char="•"/>
            </a:pPr>
            <a:r>
              <a:rPr lang="fr-FR" b="0" i="0" dirty="0">
                <a:solidFill>
                  <a:srgbClr val="393536"/>
                </a:solidFill>
                <a:effectLst/>
                <a:latin typeface="Geneva"/>
              </a:rPr>
              <a:t>l'apprentissage sur appareils mobiles.</a:t>
            </a:r>
          </a:p>
          <a:p>
            <a:endParaRPr lang="fr-FR" dirty="0"/>
          </a:p>
        </p:txBody>
      </p:sp>
      <p:sp>
        <p:nvSpPr>
          <p:cNvPr id="4" name="Espace réservé du pied de page 3">
            <a:extLst>
              <a:ext uri="{FF2B5EF4-FFF2-40B4-BE49-F238E27FC236}">
                <a16:creationId xmlns:a16="http://schemas.microsoft.com/office/drawing/2014/main" id="{83590F30-4071-4E08-A446-71342CDE9D9B}"/>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9EB1CBD0-B7F7-4A0C-9EAE-F7DB289A8EA4}"/>
              </a:ext>
            </a:extLst>
          </p:cNvPr>
          <p:cNvSpPr>
            <a:spLocks noGrp="1"/>
          </p:cNvSpPr>
          <p:nvPr>
            <p:ph type="sldNum" sz="quarter" idx="12"/>
          </p:nvPr>
        </p:nvSpPr>
        <p:spPr/>
        <p:txBody>
          <a:bodyPr/>
          <a:lstStyle/>
          <a:p>
            <a:fld id="{DB87C72B-589B-4AC8-9896-F89487945A97}" type="slidenum">
              <a:rPr lang="fr-FR" smtClean="0"/>
              <a:t>27</a:t>
            </a:fld>
            <a:endParaRPr lang="fr-FR"/>
          </a:p>
        </p:txBody>
      </p:sp>
    </p:spTree>
    <p:extLst>
      <p:ext uri="{BB962C8B-B14F-4D97-AF65-F5344CB8AC3E}">
        <p14:creationId xmlns:p14="http://schemas.microsoft.com/office/powerpoint/2010/main" val="325102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997AF40-A0E7-4430-B930-0FD4FC648BB8}"/>
              </a:ext>
            </a:extLst>
          </p:cNvPr>
          <p:cNvPicPr>
            <a:picLocks noChangeAspect="1"/>
          </p:cNvPicPr>
          <p:nvPr/>
        </p:nvPicPr>
        <p:blipFill>
          <a:blip r:embed="rId2"/>
          <a:stretch>
            <a:fillRect/>
          </a:stretch>
        </p:blipFill>
        <p:spPr>
          <a:xfrm>
            <a:off x="1428709" y="191069"/>
            <a:ext cx="7936498" cy="6944435"/>
          </a:xfrm>
          <a:prstGeom prst="rect">
            <a:avLst/>
          </a:prstGeom>
        </p:spPr>
      </p:pic>
      <p:pic>
        <p:nvPicPr>
          <p:cNvPr id="7" name="Image 6">
            <a:extLst>
              <a:ext uri="{FF2B5EF4-FFF2-40B4-BE49-F238E27FC236}">
                <a16:creationId xmlns:a16="http://schemas.microsoft.com/office/drawing/2014/main" id="{0F0F3783-FFA9-419F-A42A-F18D6806530E}"/>
              </a:ext>
            </a:extLst>
          </p:cNvPr>
          <p:cNvPicPr>
            <a:picLocks noChangeAspect="1"/>
          </p:cNvPicPr>
          <p:nvPr/>
        </p:nvPicPr>
        <p:blipFill>
          <a:blip r:embed="rId2"/>
          <a:stretch>
            <a:fillRect/>
          </a:stretch>
        </p:blipFill>
        <p:spPr>
          <a:xfrm>
            <a:off x="4000500" y="1595437"/>
            <a:ext cx="4191000" cy="3667125"/>
          </a:xfrm>
          <a:prstGeom prst="rect">
            <a:avLst/>
          </a:prstGeom>
        </p:spPr>
      </p:pic>
      <p:sp>
        <p:nvSpPr>
          <p:cNvPr id="8" name="Espace réservé du pied de page 7">
            <a:extLst>
              <a:ext uri="{FF2B5EF4-FFF2-40B4-BE49-F238E27FC236}">
                <a16:creationId xmlns:a16="http://schemas.microsoft.com/office/drawing/2014/main" id="{C6C01DEA-DC24-4E1F-BC43-02CFA01141E4}"/>
              </a:ext>
            </a:extLst>
          </p:cNvPr>
          <p:cNvSpPr>
            <a:spLocks noGrp="1"/>
          </p:cNvSpPr>
          <p:nvPr>
            <p:ph type="ftr" sz="quarter" idx="11"/>
          </p:nvPr>
        </p:nvSpPr>
        <p:spPr/>
        <p:txBody>
          <a:bodyPr/>
          <a:lstStyle/>
          <a:p>
            <a:r>
              <a:rPr lang="fr-FR"/>
              <a:t>Pr C THIAM</a:t>
            </a:r>
          </a:p>
        </p:txBody>
      </p:sp>
      <p:sp>
        <p:nvSpPr>
          <p:cNvPr id="9" name="Espace réservé du numéro de diapositive 8">
            <a:extLst>
              <a:ext uri="{FF2B5EF4-FFF2-40B4-BE49-F238E27FC236}">
                <a16:creationId xmlns:a16="http://schemas.microsoft.com/office/drawing/2014/main" id="{90D3AE2E-F841-43DB-BE5E-CCEA855E2857}"/>
              </a:ext>
            </a:extLst>
          </p:cNvPr>
          <p:cNvSpPr>
            <a:spLocks noGrp="1"/>
          </p:cNvSpPr>
          <p:nvPr>
            <p:ph type="sldNum" sz="quarter" idx="12"/>
          </p:nvPr>
        </p:nvSpPr>
        <p:spPr/>
        <p:txBody>
          <a:bodyPr/>
          <a:lstStyle/>
          <a:p>
            <a:fld id="{DB87C72B-589B-4AC8-9896-F89487945A97}" type="slidenum">
              <a:rPr lang="fr-FR" smtClean="0"/>
              <a:t>28</a:t>
            </a:fld>
            <a:endParaRPr lang="fr-FR"/>
          </a:p>
        </p:txBody>
      </p:sp>
    </p:spTree>
    <p:extLst>
      <p:ext uri="{BB962C8B-B14F-4D97-AF65-F5344CB8AC3E}">
        <p14:creationId xmlns:p14="http://schemas.microsoft.com/office/powerpoint/2010/main" val="1231352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C29EED0-4D53-4DBE-ADEE-3AA6C157D82A}"/>
              </a:ext>
            </a:extLst>
          </p:cNvPr>
          <p:cNvSpPr>
            <a:spLocks noGrp="1"/>
          </p:cNvSpPr>
          <p:nvPr>
            <p:ph idx="1"/>
          </p:nvPr>
        </p:nvSpPr>
        <p:spPr>
          <a:xfrm>
            <a:off x="341194" y="1228298"/>
            <a:ext cx="11559654" cy="5445457"/>
          </a:xfrm>
        </p:spPr>
        <p:txBody>
          <a:bodyPr>
            <a:normAutofit fontScale="92500" lnSpcReduction="10000"/>
          </a:bodyPr>
          <a:lstStyle/>
          <a:p>
            <a:pPr algn="l"/>
            <a:r>
              <a:rPr lang="fr-FR" b="1" i="0" dirty="0">
                <a:solidFill>
                  <a:srgbClr val="393536"/>
                </a:solidFill>
                <a:effectLst/>
                <a:latin typeface="Geneva"/>
              </a:rPr>
              <a:t>Changer notre façon de communiquer</a:t>
            </a:r>
            <a:endParaRPr lang="fr-FR" b="0" i="0" dirty="0">
              <a:solidFill>
                <a:srgbClr val="393536"/>
              </a:solidFill>
              <a:effectLst/>
              <a:latin typeface="Geneva"/>
            </a:endParaRPr>
          </a:p>
          <a:p>
            <a:pPr lvl="1"/>
            <a:r>
              <a:rPr lang="fr-FR" b="0" i="0" dirty="0">
                <a:solidFill>
                  <a:srgbClr val="393536"/>
                </a:solidFill>
                <a:effectLst/>
                <a:latin typeface="Geneva"/>
              </a:rPr>
              <a:t>L'adoption généralisée d'Internet a entraîné la création de nouvelles formes de communication, qui permettent aux utilisateurs de créer des informations pouvant être lues par le plus grand nombre.</a:t>
            </a:r>
          </a:p>
          <a:p>
            <a:pPr algn="l"/>
            <a:r>
              <a:rPr lang="fr-FR" b="0" i="0" dirty="0">
                <a:solidFill>
                  <a:srgbClr val="393536"/>
                </a:solidFill>
                <a:effectLst/>
                <a:latin typeface="Geneva"/>
              </a:rPr>
              <a:t>Voici certains types de communication :</a:t>
            </a:r>
          </a:p>
          <a:p>
            <a:pPr algn="l">
              <a:buFont typeface="Arial" panose="020B0604020202020204" pitchFamily="34" charset="0"/>
              <a:buChar char="•"/>
            </a:pPr>
            <a:r>
              <a:rPr lang="fr-FR" b="1" i="0" dirty="0">
                <a:solidFill>
                  <a:srgbClr val="393536"/>
                </a:solidFill>
                <a:effectLst/>
                <a:latin typeface="Geneva"/>
              </a:rPr>
              <a:t>Messagerie instantanée/messages texte</a:t>
            </a:r>
            <a:r>
              <a:rPr lang="fr-FR" b="0" i="0" dirty="0">
                <a:solidFill>
                  <a:srgbClr val="393536"/>
                </a:solidFill>
                <a:effectLst/>
                <a:latin typeface="Geneva"/>
              </a:rPr>
              <a:t> </a:t>
            </a:r>
          </a:p>
          <a:p>
            <a:pPr lvl="1"/>
            <a:r>
              <a:rPr lang="fr-FR" b="0" i="0" dirty="0">
                <a:solidFill>
                  <a:srgbClr val="393536"/>
                </a:solidFill>
                <a:effectLst/>
                <a:latin typeface="Geneva"/>
              </a:rPr>
              <a:t>la messagerie instantanée et les messages texte facilitent la communication en temps réel entre deux personnes ou plus. De nombreuses applications de messagerie instantanée et de messages texte intègrent des fonctionnalités telles que le transfert de fichiers. Les applications de messagerie instantanée peuvent proposer des fonctions supplémentaires, telles que la communication vocale et vidéo.</a:t>
            </a:r>
          </a:p>
          <a:p>
            <a:pPr algn="l">
              <a:buFont typeface="Arial" panose="020B0604020202020204" pitchFamily="34" charset="0"/>
              <a:buChar char="•"/>
            </a:pPr>
            <a:r>
              <a:rPr lang="fr-FR" b="1" i="0" dirty="0">
                <a:solidFill>
                  <a:srgbClr val="393536"/>
                </a:solidFill>
                <a:effectLst/>
                <a:latin typeface="Geneva"/>
              </a:rPr>
              <a:t>Réseaux sociaux</a:t>
            </a:r>
            <a:r>
              <a:rPr lang="fr-FR" b="0" i="0" dirty="0">
                <a:solidFill>
                  <a:srgbClr val="393536"/>
                </a:solidFill>
                <a:effectLst/>
                <a:latin typeface="Geneva"/>
              </a:rPr>
              <a:t> </a:t>
            </a:r>
          </a:p>
          <a:p>
            <a:pPr lvl="1"/>
            <a:r>
              <a:rPr lang="fr-FR" b="0" i="0" dirty="0">
                <a:solidFill>
                  <a:srgbClr val="393536"/>
                </a:solidFill>
                <a:effectLst/>
                <a:latin typeface="Geneva"/>
              </a:rPr>
              <a:t>les réseaux sociaux sont des sites Web interactifs où les personnes et communautés créent et partagent du contenu avec leurs amis, leur famille, leurs homologues et le monde entier.</a:t>
            </a:r>
          </a:p>
        </p:txBody>
      </p:sp>
      <p:sp>
        <p:nvSpPr>
          <p:cNvPr id="4" name="Titre 1">
            <a:extLst>
              <a:ext uri="{FF2B5EF4-FFF2-40B4-BE49-F238E27FC236}">
                <a16:creationId xmlns:a16="http://schemas.microsoft.com/office/drawing/2014/main" id="{9AA4E86C-EB39-4C8B-AEEE-FF04F3973739}"/>
              </a:ext>
            </a:extLst>
          </p:cNvPr>
          <p:cNvSpPr>
            <a:spLocks noGrp="1"/>
          </p:cNvSpPr>
          <p:nvPr>
            <p:ph type="title"/>
          </p:nvPr>
        </p:nvSpPr>
        <p:spPr>
          <a:xfrm>
            <a:off x="838200" y="365126"/>
            <a:ext cx="10515600" cy="726696"/>
          </a:xfrm>
        </p:spPr>
        <p:txBody>
          <a:bodyPr>
            <a:normAutofit/>
          </a:bodyPr>
          <a:lstStyle/>
          <a:p>
            <a:r>
              <a:rPr lang="fr-FR" sz="4000" b="1" dirty="0">
                <a:solidFill>
                  <a:srgbClr val="A115A1"/>
                </a:solidFill>
                <a:latin typeface="Geneva"/>
              </a:rPr>
              <a:t>Les réseaux facilitent la communication</a:t>
            </a:r>
          </a:p>
        </p:txBody>
      </p:sp>
      <p:sp>
        <p:nvSpPr>
          <p:cNvPr id="5" name="Espace réservé du pied de page 4">
            <a:extLst>
              <a:ext uri="{FF2B5EF4-FFF2-40B4-BE49-F238E27FC236}">
                <a16:creationId xmlns:a16="http://schemas.microsoft.com/office/drawing/2014/main" id="{FD905DB0-0238-46ED-94D5-3467960C3049}"/>
              </a:ext>
            </a:extLst>
          </p:cNvPr>
          <p:cNvSpPr>
            <a:spLocks noGrp="1"/>
          </p:cNvSpPr>
          <p:nvPr>
            <p:ph type="ftr" sz="quarter" idx="11"/>
          </p:nvPr>
        </p:nvSpPr>
        <p:spPr/>
        <p:txBody>
          <a:bodyPr/>
          <a:lstStyle/>
          <a:p>
            <a:r>
              <a:rPr lang="fr-FR"/>
              <a:t>Pr C THIAM</a:t>
            </a:r>
          </a:p>
        </p:txBody>
      </p:sp>
      <p:sp>
        <p:nvSpPr>
          <p:cNvPr id="6" name="Espace réservé du numéro de diapositive 5">
            <a:extLst>
              <a:ext uri="{FF2B5EF4-FFF2-40B4-BE49-F238E27FC236}">
                <a16:creationId xmlns:a16="http://schemas.microsoft.com/office/drawing/2014/main" id="{2BDAA8DE-835D-44C0-9946-C4C3DD330BDD}"/>
              </a:ext>
            </a:extLst>
          </p:cNvPr>
          <p:cNvSpPr>
            <a:spLocks noGrp="1"/>
          </p:cNvSpPr>
          <p:nvPr>
            <p:ph type="sldNum" sz="quarter" idx="12"/>
          </p:nvPr>
        </p:nvSpPr>
        <p:spPr/>
        <p:txBody>
          <a:bodyPr/>
          <a:lstStyle/>
          <a:p>
            <a:fld id="{DB87C72B-589B-4AC8-9896-F89487945A97}" type="slidenum">
              <a:rPr lang="fr-FR" smtClean="0"/>
              <a:t>29</a:t>
            </a:fld>
            <a:endParaRPr lang="fr-FR"/>
          </a:p>
        </p:txBody>
      </p:sp>
    </p:spTree>
    <p:extLst>
      <p:ext uri="{BB962C8B-B14F-4D97-AF65-F5344CB8AC3E}">
        <p14:creationId xmlns:p14="http://schemas.microsoft.com/office/powerpoint/2010/main" val="42126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C67C735-7658-4D2F-B8C2-FE69465953C4}"/>
              </a:ext>
            </a:extLst>
          </p:cNvPr>
          <p:cNvPicPr>
            <a:picLocks noChangeAspect="1"/>
          </p:cNvPicPr>
          <p:nvPr/>
        </p:nvPicPr>
        <p:blipFill>
          <a:blip r:embed="rId2"/>
          <a:stretch>
            <a:fillRect/>
          </a:stretch>
        </p:blipFill>
        <p:spPr>
          <a:xfrm>
            <a:off x="1112108" y="110056"/>
            <a:ext cx="9897762" cy="6591257"/>
          </a:xfrm>
          <a:prstGeom prst="rect">
            <a:avLst/>
          </a:prstGeom>
        </p:spPr>
      </p:pic>
      <p:sp>
        <p:nvSpPr>
          <p:cNvPr id="6" name="Espace réservé du pied de page 5">
            <a:extLst>
              <a:ext uri="{FF2B5EF4-FFF2-40B4-BE49-F238E27FC236}">
                <a16:creationId xmlns:a16="http://schemas.microsoft.com/office/drawing/2014/main" id="{FC8A865A-055E-45AB-8850-2A85D8C6D1BD}"/>
              </a:ext>
            </a:extLst>
          </p:cNvPr>
          <p:cNvSpPr>
            <a:spLocks noGrp="1"/>
          </p:cNvSpPr>
          <p:nvPr>
            <p:ph type="ftr" sz="quarter" idx="11"/>
          </p:nvPr>
        </p:nvSpPr>
        <p:spPr/>
        <p:txBody>
          <a:bodyPr/>
          <a:lstStyle/>
          <a:p>
            <a:r>
              <a:rPr lang="fr-FR"/>
              <a:t>Pr C THIAM</a:t>
            </a:r>
          </a:p>
        </p:txBody>
      </p:sp>
      <p:sp>
        <p:nvSpPr>
          <p:cNvPr id="7" name="Espace réservé du numéro de diapositive 6">
            <a:extLst>
              <a:ext uri="{FF2B5EF4-FFF2-40B4-BE49-F238E27FC236}">
                <a16:creationId xmlns:a16="http://schemas.microsoft.com/office/drawing/2014/main" id="{B8AAF927-CD84-43FF-BF25-87E3583C27D0}"/>
              </a:ext>
            </a:extLst>
          </p:cNvPr>
          <p:cNvSpPr>
            <a:spLocks noGrp="1"/>
          </p:cNvSpPr>
          <p:nvPr>
            <p:ph type="sldNum" sz="quarter" idx="12"/>
          </p:nvPr>
        </p:nvSpPr>
        <p:spPr/>
        <p:txBody>
          <a:bodyPr/>
          <a:lstStyle/>
          <a:p>
            <a:fld id="{DB87C72B-589B-4AC8-9896-F89487945A97}" type="slidenum">
              <a:rPr lang="fr-FR" smtClean="0"/>
              <a:t>3</a:t>
            </a:fld>
            <a:endParaRPr lang="fr-FR"/>
          </a:p>
        </p:txBody>
      </p:sp>
    </p:spTree>
    <p:extLst>
      <p:ext uri="{BB962C8B-B14F-4D97-AF65-F5344CB8AC3E}">
        <p14:creationId xmlns:p14="http://schemas.microsoft.com/office/powerpoint/2010/main" val="65660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CACAC6-37E3-44EC-A33A-F93E47B6D7BC}"/>
              </a:ext>
            </a:extLst>
          </p:cNvPr>
          <p:cNvSpPr>
            <a:spLocks noGrp="1"/>
          </p:cNvSpPr>
          <p:nvPr>
            <p:ph type="title"/>
          </p:nvPr>
        </p:nvSpPr>
        <p:spPr>
          <a:xfrm>
            <a:off x="838200" y="365126"/>
            <a:ext cx="10515600" cy="590218"/>
          </a:xfrm>
        </p:spPr>
        <p:txBody>
          <a:bodyPr>
            <a:normAutofit fontScale="90000"/>
          </a:bodyPr>
          <a:lstStyle/>
          <a:p>
            <a:r>
              <a:rPr lang="fr-FR" sz="4000" b="1" dirty="0">
                <a:solidFill>
                  <a:srgbClr val="A115A1"/>
                </a:solidFill>
                <a:latin typeface="Geneva"/>
              </a:rPr>
              <a:t>Les réseaux facilitent la communication</a:t>
            </a:r>
          </a:p>
        </p:txBody>
      </p:sp>
      <p:sp>
        <p:nvSpPr>
          <p:cNvPr id="3" name="Espace réservé du contenu 2">
            <a:extLst>
              <a:ext uri="{FF2B5EF4-FFF2-40B4-BE49-F238E27FC236}">
                <a16:creationId xmlns:a16="http://schemas.microsoft.com/office/drawing/2014/main" id="{DA029B00-0F49-4107-AE6C-198681D166D4}"/>
              </a:ext>
            </a:extLst>
          </p:cNvPr>
          <p:cNvSpPr>
            <a:spLocks noGrp="1"/>
          </p:cNvSpPr>
          <p:nvPr>
            <p:ph idx="1"/>
          </p:nvPr>
        </p:nvSpPr>
        <p:spPr>
          <a:xfrm>
            <a:off x="204715" y="1160060"/>
            <a:ext cx="11723427" cy="5554639"/>
          </a:xfrm>
        </p:spPr>
        <p:txBody>
          <a:bodyPr>
            <a:normAutofit/>
          </a:bodyPr>
          <a:lstStyle/>
          <a:p>
            <a:r>
              <a:rPr lang="fr-FR" b="1" i="0" dirty="0">
                <a:solidFill>
                  <a:srgbClr val="393536"/>
                </a:solidFill>
                <a:effectLst/>
                <a:latin typeface="Geneva"/>
              </a:rPr>
              <a:t>Outils collaboratifs</a:t>
            </a:r>
            <a:r>
              <a:rPr lang="fr-FR" b="0" i="0" dirty="0">
                <a:solidFill>
                  <a:srgbClr val="393536"/>
                </a:solidFill>
                <a:effectLst/>
                <a:latin typeface="Geneva"/>
              </a:rPr>
              <a:t> </a:t>
            </a:r>
          </a:p>
          <a:p>
            <a:pPr lvl="1"/>
            <a:r>
              <a:rPr lang="fr-FR" b="0" i="0" dirty="0">
                <a:solidFill>
                  <a:srgbClr val="393536"/>
                </a:solidFill>
                <a:effectLst/>
                <a:latin typeface="Geneva"/>
              </a:rPr>
              <a:t>les outils de collaboration donnent aux utilisateurs la possibilité de travailler ensemble sur des documents partagés. </a:t>
            </a:r>
          </a:p>
          <a:p>
            <a:pPr lvl="1"/>
            <a:r>
              <a:rPr lang="fr-FR" b="0" i="0" dirty="0">
                <a:solidFill>
                  <a:srgbClr val="393536"/>
                </a:solidFill>
                <a:effectLst/>
                <a:latin typeface="Geneva"/>
              </a:rPr>
              <a:t>Sans contraintes d'emplacement ou de fuseau horaire, les personnes connectées à un système partagé peuvent communiquer entre eux, souvent grâce à la vidéo interactive en temps réel. </a:t>
            </a:r>
          </a:p>
          <a:p>
            <a:pPr lvl="1"/>
            <a:r>
              <a:rPr lang="fr-FR" b="0" i="0" dirty="0">
                <a:solidFill>
                  <a:srgbClr val="393536"/>
                </a:solidFill>
                <a:effectLst/>
                <a:latin typeface="Geneva"/>
              </a:rPr>
              <a:t>Sur tout le réseau, elles peuvent partager du texte et des images, puis modifier les documents ensemble. </a:t>
            </a:r>
          </a:p>
          <a:p>
            <a:pPr lvl="1"/>
            <a:r>
              <a:rPr lang="fr-FR" b="0" i="0" dirty="0">
                <a:solidFill>
                  <a:srgbClr val="393536"/>
                </a:solidFill>
                <a:effectLst/>
                <a:latin typeface="Geneva"/>
              </a:rPr>
              <a:t>Avec des outils collaboratifs toujours disponibles, les entreprises peuvent progresser rapidement vers le partage de leurs informations et la réalisation de leurs objectifs. </a:t>
            </a:r>
          </a:p>
          <a:p>
            <a:pPr lvl="1"/>
            <a:r>
              <a:rPr lang="fr-FR" b="0" i="0" dirty="0">
                <a:solidFill>
                  <a:srgbClr val="393536"/>
                </a:solidFill>
                <a:effectLst/>
                <a:latin typeface="Geneva"/>
              </a:rPr>
              <a:t>En raison de la large répartition des réseaux de données, les personnes résidant dans des régions reculées peuvent apporter une contribution au même titre que les personnes résidant dans de grands centres urbains.</a:t>
            </a:r>
          </a:p>
          <a:p>
            <a:endParaRPr lang="fr-FR" dirty="0"/>
          </a:p>
        </p:txBody>
      </p:sp>
      <p:sp>
        <p:nvSpPr>
          <p:cNvPr id="4" name="Espace réservé du pied de page 3">
            <a:extLst>
              <a:ext uri="{FF2B5EF4-FFF2-40B4-BE49-F238E27FC236}">
                <a16:creationId xmlns:a16="http://schemas.microsoft.com/office/drawing/2014/main" id="{2F45F4A5-2706-42E0-961A-57F8AF4F2489}"/>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8B16178A-1D5A-4BA4-97C7-464298DCAF88}"/>
              </a:ext>
            </a:extLst>
          </p:cNvPr>
          <p:cNvSpPr>
            <a:spLocks noGrp="1"/>
          </p:cNvSpPr>
          <p:nvPr>
            <p:ph type="sldNum" sz="quarter" idx="12"/>
          </p:nvPr>
        </p:nvSpPr>
        <p:spPr/>
        <p:txBody>
          <a:bodyPr/>
          <a:lstStyle/>
          <a:p>
            <a:fld id="{DB87C72B-589B-4AC8-9896-F89487945A97}" type="slidenum">
              <a:rPr lang="fr-FR" smtClean="0"/>
              <a:t>30</a:t>
            </a:fld>
            <a:endParaRPr lang="fr-FR"/>
          </a:p>
        </p:txBody>
      </p:sp>
    </p:spTree>
    <p:extLst>
      <p:ext uri="{BB962C8B-B14F-4D97-AF65-F5344CB8AC3E}">
        <p14:creationId xmlns:p14="http://schemas.microsoft.com/office/powerpoint/2010/main" val="62955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84E820E-0945-4B98-9D41-F30E557C66CA}"/>
              </a:ext>
            </a:extLst>
          </p:cNvPr>
          <p:cNvSpPr>
            <a:spLocks noGrp="1"/>
          </p:cNvSpPr>
          <p:nvPr>
            <p:ph idx="1"/>
          </p:nvPr>
        </p:nvSpPr>
        <p:spPr>
          <a:xfrm>
            <a:off x="545910" y="1473958"/>
            <a:ext cx="11546006" cy="5213445"/>
          </a:xfrm>
        </p:spPr>
        <p:txBody>
          <a:bodyPr>
            <a:normAutofit/>
          </a:bodyPr>
          <a:lstStyle/>
          <a:p>
            <a:pPr algn="l">
              <a:buFont typeface="Arial" panose="020B0604020202020204" pitchFamily="34" charset="0"/>
              <a:buChar char="•"/>
            </a:pPr>
            <a:r>
              <a:rPr lang="fr-FR" sz="3200" b="1" i="0" dirty="0">
                <a:solidFill>
                  <a:srgbClr val="393536"/>
                </a:solidFill>
                <a:effectLst/>
                <a:latin typeface="Geneva"/>
              </a:rPr>
              <a:t>Blogs</a:t>
            </a:r>
            <a:r>
              <a:rPr lang="fr-FR" sz="3200" b="0" i="0" dirty="0">
                <a:solidFill>
                  <a:srgbClr val="393536"/>
                </a:solidFill>
                <a:effectLst/>
                <a:latin typeface="Geneva"/>
              </a:rPr>
              <a:t> </a:t>
            </a:r>
          </a:p>
          <a:p>
            <a:pPr lvl="1"/>
            <a:r>
              <a:rPr lang="fr-FR" sz="2800" b="0" i="0" dirty="0">
                <a:solidFill>
                  <a:srgbClr val="393536"/>
                </a:solidFill>
                <a:effectLst/>
                <a:latin typeface="Geneva"/>
              </a:rPr>
              <a:t>les blogs sont des pages Web qui sont faciles à mettre à jour et à modifier.</a:t>
            </a:r>
          </a:p>
          <a:p>
            <a:pPr lvl="1"/>
            <a:r>
              <a:rPr lang="fr-FR" sz="2800" b="0" i="0" dirty="0">
                <a:solidFill>
                  <a:srgbClr val="393536"/>
                </a:solidFill>
                <a:effectLst/>
                <a:latin typeface="Geneva"/>
              </a:rPr>
              <a:t> Contrairement aux sites Web commerciaux qui sont créés par des experts en communication professionnelle, les blogs permettent à n'importe qui de partager des pensées avec un public international sans avoir besoin de posséder des connaissances techniques en matière de conception Web. </a:t>
            </a:r>
          </a:p>
          <a:p>
            <a:pPr lvl="1"/>
            <a:r>
              <a:rPr lang="fr-FR" sz="2800" b="0" i="0" dirty="0">
                <a:solidFill>
                  <a:srgbClr val="393536"/>
                </a:solidFill>
                <a:effectLst/>
                <a:latin typeface="Geneva"/>
              </a:rPr>
              <a:t>Il existe des blogs sur pratiquement tous les sujets possibles et imaginables et des communautés se forment souvent autour d'auteurs de blogs populaires.</a:t>
            </a:r>
          </a:p>
        </p:txBody>
      </p:sp>
      <p:sp>
        <p:nvSpPr>
          <p:cNvPr id="4" name="Titre 1">
            <a:extLst>
              <a:ext uri="{FF2B5EF4-FFF2-40B4-BE49-F238E27FC236}">
                <a16:creationId xmlns:a16="http://schemas.microsoft.com/office/drawing/2014/main" id="{33FA6CD9-B779-49EA-87E4-15A2894E0575}"/>
              </a:ext>
            </a:extLst>
          </p:cNvPr>
          <p:cNvSpPr>
            <a:spLocks noGrp="1"/>
          </p:cNvSpPr>
          <p:nvPr>
            <p:ph type="title"/>
          </p:nvPr>
        </p:nvSpPr>
        <p:spPr>
          <a:xfrm>
            <a:off x="838200" y="365126"/>
            <a:ext cx="10515600" cy="808582"/>
          </a:xfrm>
        </p:spPr>
        <p:txBody>
          <a:bodyPr>
            <a:normAutofit/>
          </a:bodyPr>
          <a:lstStyle/>
          <a:p>
            <a:r>
              <a:rPr lang="fr-FR" sz="4000" b="1" dirty="0">
                <a:solidFill>
                  <a:srgbClr val="A115A1"/>
                </a:solidFill>
                <a:latin typeface="Geneva"/>
              </a:rPr>
              <a:t>Les réseaux facilitent la communication</a:t>
            </a:r>
          </a:p>
        </p:txBody>
      </p:sp>
      <p:sp>
        <p:nvSpPr>
          <p:cNvPr id="5" name="Espace réservé du pied de page 4">
            <a:extLst>
              <a:ext uri="{FF2B5EF4-FFF2-40B4-BE49-F238E27FC236}">
                <a16:creationId xmlns:a16="http://schemas.microsoft.com/office/drawing/2014/main" id="{EB0AE684-2379-43D6-BC7F-07A211F65BBD}"/>
              </a:ext>
            </a:extLst>
          </p:cNvPr>
          <p:cNvSpPr>
            <a:spLocks noGrp="1"/>
          </p:cNvSpPr>
          <p:nvPr>
            <p:ph type="ftr" sz="quarter" idx="11"/>
          </p:nvPr>
        </p:nvSpPr>
        <p:spPr/>
        <p:txBody>
          <a:bodyPr/>
          <a:lstStyle/>
          <a:p>
            <a:r>
              <a:rPr lang="fr-FR"/>
              <a:t>Pr C THIAM</a:t>
            </a:r>
          </a:p>
        </p:txBody>
      </p:sp>
      <p:sp>
        <p:nvSpPr>
          <p:cNvPr id="6" name="Espace réservé du numéro de diapositive 5">
            <a:extLst>
              <a:ext uri="{FF2B5EF4-FFF2-40B4-BE49-F238E27FC236}">
                <a16:creationId xmlns:a16="http://schemas.microsoft.com/office/drawing/2014/main" id="{0DC77880-EB9D-4DEC-A4A3-0E20D88FC553}"/>
              </a:ext>
            </a:extLst>
          </p:cNvPr>
          <p:cNvSpPr>
            <a:spLocks noGrp="1"/>
          </p:cNvSpPr>
          <p:nvPr>
            <p:ph type="sldNum" sz="quarter" idx="12"/>
          </p:nvPr>
        </p:nvSpPr>
        <p:spPr/>
        <p:txBody>
          <a:bodyPr/>
          <a:lstStyle/>
          <a:p>
            <a:fld id="{DB87C72B-589B-4AC8-9896-F89487945A97}" type="slidenum">
              <a:rPr lang="fr-FR" smtClean="0"/>
              <a:t>31</a:t>
            </a:fld>
            <a:endParaRPr lang="fr-FR"/>
          </a:p>
        </p:txBody>
      </p:sp>
    </p:spTree>
    <p:extLst>
      <p:ext uri="{BB962C8B-B14F-4D97-AF65-F5344CB8AC3E}">
        <p14:creationId xmlns:p14="http://schemas.microsoft.com/office/powerpoint/2010/main" val="256179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99DF85D-3588-475F-9D62-664289DF1EE2}"/>
              </a:ext>
            </a:extLst>
          </p:cNvPr>
          <p:cNvSpPr>
            <a:spLocks noGrp="1"/>
          </p:cNvSpPr>
          <p:nvPr>
            <p:ph idx="1"/>
          </p:nvPr>
        </p:nvSpPr>
        <p:spPr>
          <a:xfrm>
            <a:off x="477671" y="1119116"/>
            <a:ext cx="11368585" cy="5254388"/>
          </a:xfrm>
        </p:spPr>
        <p:txBody>
          <a:bodyPr>
            <a:normAutofit fontScale="92500" lnSpcReduction="20000"/>
          </a:bodyPr>
          <a:lstStyle/>
          <a:p>
            <a:pPr algn="l">
              <a:buFont typeface="Arial" panose="020B0604020202020204" pitchFamily="34" charset="0"/>
              <a:buChar char="•"/>
            </a:pPr>
            <a:r>
              <a:rPr lang="fr-FR" b="1" i="0" dirty="0">
                <a:solidFill>
                  <a:srgbClr val="393536"/>
                </a:solidFill>
                <a:effectLst/>
                <a:latin typeface="Geneva"/>
              </a:rPr>
              <a:t>Wikis</a:t>
            </a:r>
            <a:r>
              <a:rPr lang="fr-FR" b="0" i="0" dirty="0">
                <a:solidFill>
                  <a:srgbClr val="393536"/>
                </a:solidFill>
                <a:effectLst/>
                <a:latin typeface="Geneva"/>
              </a:rPr>
              <a:t> </a:t>
            </a:r>
          </a:p>
          <a:p>
            <a:pPr lvl="1"/>
            <a:r>
              <a:rPr lang="fr-FR" b="0" i="0" dirty="0">
                <a:solidFill>
                  <a:srgbClr val="393536"/>
                </a:solidFill>
                <a:effectLst/>
                <a:latin typeface="Geneva"/>
              </a:rPr>
              <a:t>les wikis sont des pages Web que des groupes de personnes peuvent modifier et consulter ensemble.</a:t>
            </a:r>
          </a:p>
          <a:p>
            <a:pPr lvl="1"/>
            <a:r>
              <a:rPr lang="fr-FR" b="0" i="0" dirty="0">
                <a:solidFill>
                  <a:srgbClr val="393536"/>
                </a:solidFill>
                <a:effectLst/>
                <a:latin typeface="Geneva"/>
              </a:rPr>
              <a:t>Alors qu'un blog est généralement l'</a:t>
            </a:r>
            <a:r>
              <a:rPr lang="fr-FR" b="0" i="0" dirty="0" err="1">
                <a:solidFill>
                  <a:srgbClr val="393536"/>
                </a:solidFill>
                <a:effectLst/>
                <a:latin typeface="Geneva"/>
              </a:rPr>
              <a:t>oeuvre</a:t>
            </a:r>
            <a:r>
              <a:rPr lang="fr-FR" b="0" i="0" dirty="0">
                <a:solidFill>
                  <a:srgbClr val="393536"/>
                </a:solidFill>
                <a:effectLst/>
                <a:latin typeface="Geneva"/>
              </a:rPr>
              <a:t> d'une seule personne et s'apparente à un journal, un wiki est une création collective. </a:t>
            </a:r>
          </a:p>
          <a:p>
            <a:pPr lvl="1"/>
            <a:r>
              <a:rPr lang="fr-FR" b="0" i="0" dirty="0">
                <a:solidFill>
                  <a:srgbClr val="393536"/>
                </a:solidFill>
                <a:effectLst/>
                <a:latin typeface="Geneva"/>
              </a:rPr>
              <a:t>De ce fait, il peut être soumis à des relectures et modifications plus poussées. </a:t>
            </a:r>
          </a:p>
          <a:p>
            <a:pPr lvl="1"/>
            <a:r>
              <a:rPr lang="fr-FR" b="0" i="0" dirty="0">
                <a:solidFill>
                  <a:srgbClr val="393536"/>
                </a:solidFill>
                <a:effectLst/>
                <a:latin typeface="Geneva"/>
              </a:rPr>
              <a:t>Comme les blogs, les wikis peuvent être créés en plusieurs phases, par n'importe qui, sans le parrainage d'une grande entreprise commerciale. </a:t>
            </a:r>
          </a:p>
          <a:p>
            <a:pPr lvl="1"/>
            <a:r>
              <a:rPr lang="fr-FR" b="0" i="0" dirty="0">
                <a:solidFill>
                  <a:srgbClr val="393536"/>
                </a:solidFill>
                <a:effectLst/>
                <a:latin typeface="Geneva"/>
              </a:rPr>
              <a:t>Wikipédia est devenu une ressource publique complète : une encyclopédie en ligne collaborative. </a:t>
            </a:r>
          </a:p>
          <a:p>
            <a:pPr lvl="1"/>
            <a:r>
              <a:rPr lang="fr-FR" b="0" i="0" dirty="0">
                <a:solidFill>
                  <a:srgbClr val="393536"/>
                </a:solidFill>
                <a:effectLst/>
                <a:latin typeface="Geneva"/>
              </a:rPr>
              <a:t>Des organismes privés comme des individus peuvent également développer leurs propres wikis pour rassembler des connaissances sur un sujet particulier.</a:t>
            </a:r>
          </a:p>
          <a:p>
            <a:pPr lvl="1"/>
            <a:r>
              <a:rPr lang="fr-FR" b="0" i="0" dirty="0">
                <a:solidFill>
                  <a:srgbClr val="393536"/>
                </a:solidFill>
                <a:effectLst/>
                <a:latin typeface="Geneva"/>
              </a:rPr>
              <a:t>De nombreuses entreprises se servent d'un wiki comme d'un outil collaboratif interne. </a:t>
            </a:r>
          </a:p>
          <a:p>
            <a:pPr lvl="1"/>
            <a:r>
              <a:rPr lang="fr-FR" b="0" i="0" dirty="0">
                <a:solidFill>
                  <a:srgbClr val="393536"/>
                </a:solidFill>
                <a:effectLst/>
                <a:latin typeface="Geneva"/>
              </a:rPr>
              <a:t>Avec l'avènement mondial d'Internet, des personnes venues de tous horizons sont en mesure de contribuer à des wikis et d'ajouter leur point de vue et leurs connaissances personnels à une ressource partagée.</a:t>
            </a:r>
          </a:p>
          <a:p>
            <a:endParaRPr lang="fr-FR" dirty="0"/>
          </a:p>
        </p:txBody>
      </p:sp>
      <p:sp>
        <p:nvSpPr>
          <p:cNvPr id="4" name="Titre 1">
            <a:extLst>
              <a:ext uri="{FF2B5EF4-FFF2-40B4-BE49-F238E27FC236}">
                <a16:creationId xmlns:a16="http://schemas.microsoft.com/office/drawing/2014/main" id="{DEBBCF51-75DE-46C8-A828-5C90710C69D5}"/>
              </a:ext>
            </a:extLst>
          </p:cNvPr>
          <p:cNvSpPr>
            <a:spLocks noGrp="1"/>
          </p:cNvSpPr>
          <p:nvPr>
            <p:ph type="title"/>
          </p:nvPr>
        </p:nvSpPr>
        <p:spPr>
          <a:xfrm>
            <a:off x="838200" y="365125"/>
            <a:ext cx="10515600" cy="753991"/>
          </a:xfrm>
        </p:spPr>
        <p:txBody>
          <a:bodyPr>
            <a:normAutofit/>
          </a:bodyPr>
          <a:lstStyle/>
          <a:p>
            <a:r>
              <a:rPr lang="fr-FR" sz="4000" b="1" dirty="0">
                <a:solidFill>
                  <a:srgbClr val="A115A1"/>
                </a:solidFill>
                <a:latin typeface="Geneva"/>
              </a:rPr>
              <a:t>Les réseaux facilitent la communication</a:t>
            </a:r>
          </a:p>
        </p:txBody>
      </p:sp>
      <p:sp>
        <p:nvSpPr>
          <p:cNvPr id="5" name="Espace réservé du pied de page 4">
            <a:extLst>
              <a:ext uri="{FF2B5EF4-FFF2-40B4-BE49-F238E27FC236}">
                <a16:creationId xmlns:a16="http://schemas.microsoft.com/office/drawing/2014/main" id="{CAF653FA-661D-406C-9CFC-049A8033B30B}"/>
              </a:ext>
            </a:extLst>
          </p:cNvPr>
          <p:cNvSpPr>
            <a:spLocks noGrp="1"/>
          </p:cNvSpPr>
          <p:nvPr>
            <p:ph type="ftr" sz="quarter" idx="11"/>
          </p:nvPr>
        </p:nvSpPr>
        <p:spPr/>
        <p:txBody>
          <a:bodyPr/>
          <a:lstStyle/>
          <a:p>
            <a:r>
              <a:rPr lang="fr-FR"/>
              <a:t>Pr C THIAM</a:t>
            </a:r>
          </a:p>
        </p:txBody>
      </p:sp>
      <p:sp>
        <p:nvSpPr>
          <p:cNvPr id="6" name="Espace réservé du numéro de diapositive 5">
            <a:extLst>
              <a:ext uri="{FF2B5EF4-FFF2-40B4-BE49-F238E27FC236}">
                <a16:creationId xmlns:a16="http://schemas.microsoft.com/office/drawing/2014/main" id="{187B3B59-15CD-462B-BD82-D38360BBED0A}"/>
              </a:ext>
            </a:extLst>
          </p:cNvPr>
          <p:cNvSpPr>
            <a:spLocks noGrp="1"/>
          </p:cNvSpPr>
          <p:nvPr>
            <p:ph type="sldNum" sz="quarter" idx="12"/>
          </p:nvPr>
        </p:nvSpPr>
        <p:spPr/>
        <p:txBody>
          <a:bodyPr/>
          <a:lstStyle/>
          <a:p>
            <a:fld id="{DB87C72B-589B-4AC8-9896-F89487945A97}" type="slidenum">
              <a:rPr lang="fr-FR" smtClean="0"/>
              <a:t>32</a:t>
            </a:fld>
            <a:endParaRPr lang="fr-FR"/>
          </a:p>
        </p:txBody>
      </p:sp>
    </p:spTree>
    <p:extLst>
      <p:ext uri="{BB962C8B-B14F-4D97-AF65-F5344CB8AC3E}">
        <p14:creationId xmlns:p14="http://schemas.microsoft.com/office/powerpoint/2010/main" val="10715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644DB38-A3A2-49A3-B4A9-2DAF204FE48D}"/>
              </a:ext>
            </a:extLst>
          </p:cNvPr>
          <p:cNvSpPr>
            <a:spLocks noGrp="1"/>
          </p:cNvSpPr>
          <p:nvPr>
            <p:ph idx="1"/>
          </p:nvPr>
        </p:nvSpPr>
        <p:spPr>
          <a:xfrm>
            <a:off x="327546" y="1173707"/>
            <a:ext cx="11586950" cy="5418162"/>
          </a:xfrm>
        </p:spPr>
        <p:txBody>
          <a:bodyPr>
            <a:normAutofit fontScale="92500" lnSpcReduction="20000"/>
          </a:bodyPr>
          <a:lstStyle/>
          <a:p>
            <a:pPr algn="l">
              <a:buFont typeface="Arial" panose="020B0604020202020204" pitchFamily="34" charset="0"/>
              <a:buChar char="•"/>
            </a:pPr>
            <a:r>
              <a:rPr lang="fr-FR" b="1" i="0" dirty="0">
                <a:solidFill>
                  <a:srgbClr val="393536"/>
                </a:solidFill>
                <a:effectLst/>
                <a:latin typeface="Geneva"/>
              </a:rPr>
              <a:t>Podcasts</a:t>
            </a:r>
            <a:r>
              <a:rPr lang="fr-FR" b="0" i="0" dirty="0">
                <a:solidFill>
                  <a:srgbClr val="393536"/>
                </a:solidFill>
                <a:effectLst/>
                <a:latin typeface="Geneva"/>
              </a:rPr>
              <a:t> </a:t>
            </a:r>
          </a:p>
          <a:p>
            <a:pPr lvl="1"/>
            <a:r>
              <a:rPr lang="fr-FR" b="0" i="0" dirty="0">
                <a:solidFill>
                  <a:srgbClr val="393536"/>
                </a:solidFill>
                <a:effectLst/>
                <a:latin typeface="Geneva"/>
              </a:rPr>
              <a:t> les podcasts sont des supports audio qui permettaient initialement d'enregistrer des données audio et de les convertir. Les podcasts permettent aux individus de diffuser leurs enregistrements auprès d'un large public. Le fichier audio est placé sur un site Web (ou sur un blog ou un wiki) sur lequel des tiers peuvent le télécharger pour le lire sur leurs ordinateurs de bureau, ordinateurs portables et autres appareils mobiles.</a:t>
            </a:r>
          </a:p>
          <a:p>
            <a:pPr algn="l">
              <a:buFont typeface="Arial" panose="020B0604020202020204" pitchFamily="34" charset="0"/>
              <a:buChar char="•"/>
            </a:pPr>
            <a:r>
              <a:rPr lang="fr-FR" b="1" i="0" dirty="0">
                <a:solidFill>
                  <a:srgbClr val="393536"/>
                </a:solidFill>
                <a:effectLst/>
                <a:latin typeface="Geneva"/>
              </a:rPr>
              <a:t>Partage de fichiers en peer-to-peer (P2P)</a:t>
            </a:r>
          </a:p>
          <a:p>
            <a:pPr lvl="1"/>
            <a:r>
              <a:rPr lang="fr-FR" b="0" i="0" dirty="0">
                <a:solidFill>
                  <a:srgbClr val="393536"/>
                </a:solidFill>
                <a:effectLst/>
                <a:latin typeface="Geneva"/>
              </a:rPr>
              <a:t>le partage en peer-to-peer permet de partager des fichiers sans avoir à les stocker et à les télécharger depuis un serveur central. L'utilisateur se connecte au réseau P2P en installant un logiciel P2P. Cela lui permet de localiser et de partager des fichiers avec d'autres utilisateurs sur le réseau P2P. La numérisation généralisée des fichiers multimédias, tels que la musique et les fichiers vidéo, a amélioré l'intérêt pour le partage de fichiers en peer-to-peer. Le partage de fichiers en peer-to-peer n'a cependant pas été adopté par tout le monde. De nombreuses personnes se soucient par exemple des violations des droits d'auteur.</a:t>
            </a:r>
          </a:p>
          <a:p>
            <a:pPr algn="l"/>
            <a:r>
              <a:rPr lang="fr-FR" b="0" i="0" dirty="0">
                <a:solidFill>
                  <a:srgbClr val="393536"/>
                </a:solidFill>
                <a:effectLst/>
                <a:latin typeface="Geneva"/>
              </a:rPr>
              <a:t>Quels autres sites ou outils utilisez-vous pour partager vos idées ?</a:t>
            </a:r>
          </a:p>
          <a:p>
            <a:endParaRPr lang="fr-FR" dirty="0"/>
          </a:p>
        </p:txBody>
      </p:sp>
      <p:sp>
        <p:nvSpPr>
          <p:cNvPr id="4" name="Titre 1">
            <a:extLst>
              <a:ext uri="{FF2B5EF4-FFF2-40B4-BE49-F238E27FC236}">
                <a16:creationId xmlns:a16="http://schemas.microsoft.com/office/drawing/2014/main" id="{05140AAA-CC6B-4031-9522-919E7477008B}"/>
              </a:ext>
            </a:extLst>
          </p:cNvPr>
          <p:cNvSpPr>
            <a:spLocks noGrp="1"/>
          </p:cNvSpPr>
          <p:nvPr>
            <p:ph type="title"/>
          </p:nvPr>
        </p:nvSpPr>
        <p:spPr>
          <a:xfrm>
            <a:off x="838200" y="365125"/>
            <a:ext cx="10515600" cy="658457"/>
          </a:xfrm>
        </p:spPr>
        <p:txBody>
          <a:bodyPr>
            <a:normAutofit/>
          </a:bodyPr>
          <a:lstStyle/>
          <a:p>
            <a:r>
              <a:rPr lang="fr-FR" sz="4000" b="1" dirty="0">
                <a:solidFill>
                  <a:srgbClr val="A115A1"/>
                </a:solidFill>
                <a:latin typeface="Geneva"/>
              </a:rPr>
              <a:t>Les réseaux facilitent la communication</a:t>
            </a:r>
          </a:p>
        </p:txBody>
      </p:sp>
      <p:sp>
        <p:nvSpPr>
          <p:cNvPr id="5" name="Espace réservé du pied de page 4">
            <a:extLst>
              <a:ext uri="{FF2B5EF4-FFF2-40B4-BE49-F238E27FC236}">
                <a16:creationId xmlns:a16="http://schemas.microsoft.com/office/drawing/2014/main" id="{021F9A6A-126E-4F97-B5B1-545CA53D57FF}"/>
              </a:ext>
            </a:extLst>
          </p:cNvPr>
          <p:cNvSpPr>
            <a:spLocks noGrp="1"/>
          </p:cNvSpPr>
          <p:nvPr>
            <p:ph type="ftr" sz="quarter" idx="11"/>
          </p:nvPr>
        </p:nvSpPr>
        <p:spPr/>
        <p:txBody>
          <a:bodyPr/>
          <a:lstStyle/>
          <a:p>
            <a:r>
              <a:rPr lang="fr-FR"/>
              <a:t>Pr C THIAM</a:t>
            </a:r>
          </a:p>
        </p:txBody>
      </p:sp>
      <p:sp>
        <p:nvSpPr>
          <p:cNvPr id="6" name="Espace réservé du numéro de diapositive 5">
            <a:extLst>
              <a:ext uri="{FF2B5EF4-FFF2-40B4-BE49-F238E27FC236}">
                <a16:creationId xmlns:a16="http://schemas.microsoft.com/office/drawing/2014/main" id="{0748C4F2-9E5C-4831-BEF5-DEA2E221769F}"/>
              </a:ext>
            </a:extLst>
          </p:cNvPr>
          <p:cNvSpPr>
            <a:spLocks noGrp="1"/>
          </p:cNvSpPr>
          <p:nvPr>
            <p:ph type="sldNum" sz="quarter" idx="12"/>
          </p:nvPr>
        </p:nvSpPr>
        <p:spPr/>
        <p:txBody>
          <a:bodyPr/>
          <a:lstStyle/>
          <a:p>
            <a:fld id="{DB87C72B-589B-4AC8-9896-F89487945A97}" type="slidenum">
              <a:rPr lang="fr-FR" smtClean="0"/>
              <a:t>33</a:t>
            </a:fld>
            <a:endParaRPr lang="fr-FR"/>
          </a:p>
        </p:txBody>
      </p:sp>
    </p:spTree>
    <p:extLst>
      <p:ext uri="{BB962C8B-B14F-4D97-AF65-F5344CB8AC3E}">
        <p14:creationId xmlns:p14="http://schemas.microsoft.com/office/powerpoint/2010/main" val="91852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C6A7D8-74BC-4349-80D1-37A05D167949}"/>
              </a:ext>
            </a:extLst>
          </p:cNvPr>
          <p:cNvSpPr>
            <a:spLocks noGrp="1"/>
          </p:cNvSpPr>
          <p:nvPr>
            <p:ph type="title"/>
          </p:nvPr>
        </p:nvSpPr>
        <p:spPr>
          <a:xfrm>
            <a:off x="838200" y="365126"/>
            <a:ext cx="10515600" cy="835878"/>
          </a:xfrm>
        </p:spPr>
        <p:txBody>
          <a:bodyPr>
            <a:normAutofit fontScale="90000"/>
          </a:bodyPr>
          <a:lstStyle/>
          <a:p>
            <a:r>
              <a:rPr lang="fr-FR" sz="4400" b="1" dirty="0">
                <a:solidFill>
                  <a:srgbClr val="A115A1"/>
                </a:solidFill>
                <a:latin typeface="Geneva"/>
              </a:rPr>
              <a:t>Les réseaux facilitent l'apprentissage</a:t>
            </a:r>
            <a:endParaRPr lang="fr-FR" dirty="0"/>
          </a:p>
        </p:txBody>
      </p:sp>
      <p:sp>
        <p:nvSpPr>
          <p:cNvPr id="3" name="Espace réservé du contenu 2">
            <a:extLst>
              <a:ext uri="{FF2B5EF4-FFF2-40B4-BE49-F238E27FC236}">
                <a16:creationId xmlns:a16="http://schemas.microsoft.com/office/drawing/2014/main" id="{79106DC1-46F0-49DD-BB36-946EF12FB2AC}"/>
              </a:ext>
            </a:extLst>
          </p:cNvPr>
          <p:cNvSpPr>
            <a:spLocks noGrp="1"/>
          </p:cNvSpPr>
          <p:nvPr>
            <p:ph idx="1"/>
          </p:nvPr>
        </p:nvSpPr>
        <p:spPr>
          <a:xfrm>
            <a:off x="395785" y="1201004"/>
            <a:ext cx="11505063" cy="5291870"/>
          </a:xfrm>
        </p:spPr>
        <p:txBody>
          <a:bodyPr>
            <a:normAutofit fontScale="85000" lnSpcReduction="20000"/>
          </a:bodyPr>
          <a:lstStyle/>
          <a:p>
            <a:pPr algn="l"/>
            <a:r>
              <a:rPr lang="fr-FR" b="0" i="0" dirty="0">
                <a:solidFill>
                  <a:srgbClr val="393536"/>
                </a:solidFill>
                <a:effectLst/>
                <a:latin typeface="Geneva"/>
              </a:rPr>
              <a:t>Ainsi, l'accès à un enseignement de qualité n'est plus limité aux personnes résidant à proximité du lieu où l'enseignement est dispensé.</a:t>
            </a:r>
          </a:p>
          <a:p>
            <a:pPr algn="l"/>
            <a:r>
              <a:rPr lang="fr-FR" b="0" i="0" dirty="0">
                <a:solidFill>
                  <a:srgbClr val="393536"/>
                </a:solidFill>
                <a:effectLst/>
                <a:latin typeface="Geneva"/>
              </a:rPr>
              <a:t>L'enseignement à distance en ligne a effacé les obstacles géographiques et augmenté les opportunités. </a:t>
            </a:r>
          </a:p>
          <a:p>
            <a:pPr algn="l"/>
            <a:r>
              <a:rPr lang="fr-FR" b="0" i="0" dirty="0">
                <a:solidFill>
                  <a:srgbClr val="393536"/>
                </a:solidFill>
                <a:effectLst/>
                <a:latin typeface="Geneva"/>
              </a:rPr>
              <a:t>Les cours en ligne (e-learning) peuvent aujourd'hui être diffusés sur un réseau. Ces cours peuvent contenir des données (texte, liens), de l'audio et de la vidéo, disponibles pour les étudiants à tout moment, en tout lieu.</a:t>
            </a:r>
          </a:p>
          <a:p>
            <a:pPr algn="l"/>
            <a:r>
              <a:rPr lang="fr-FR" b="0" i="0" dirty="0">
                <a:solidFill>
                  <a:srgbClr val="393536"/>
                </a:solidFill>
                <a:effectLst/>
                <a:latin typeface="Geneva"/>
              </a:rPr>
              <a:t>Les groupes et forums de discussion en ligne permettent aux participants de collaborer avec leur formateur, avec les autres participants de leur cours et même avec ceux du monde entier. </a:t>
            </a:r>
          </a:p>
          <a:p>
            <a:pPr algn="l"/>
            <a:r>
              <a:rPr lang="fr-FR" b="0" i="0" dirty="0">
                <a:solidFill>
                  <a:srgbClr val="393536"/>
                </a:solidFill>
                <a:effectLst/>
                <a:latin typeface="Geneva"/>
              </a:rPr>
              <a:t>Des cours hybrides associent des leçons dispensées par des instructeurs à des cours en ligne afin d'offrir le meilleur de ces deux méthodes,</a:t>
            </a:r>
          </a:p>
          <a:p>
            <a:pPr algn="l"/>
            <a:r>
              <a:rPr lang="fr-FR" b="0" i="0" dirty="0">
                <a:solidFill>
                  <a:srgbClr val="393536"/>
                </a:solidFill>
                <a:effectLst/>
                <a:latin typeface="Geneva"/>
              </a:rPr>
              <a:t>Outre les avantages qu'ils offrent aux participants, les réseaux ont également amélioré la gestion et l'administration des cours. Certaines de ces fonctions en ligne incluent l'inscription des participants, la proposition d'évaluations et le suivi de la progression.</a:t>
            </a:r>
          </a:p>
          <a:p>
            <a:endParaRPr lang="fr-FR" dirty="0"/>
          </a:p>
        </p:txBody>
      </p:sp>
      <p:sp>
        <p:nvSpPr>
          <p:cNvPr id="4" name="Espace réservé du pied de page 3">
            <a:extLst>
              <a:ext uri="{FF2B5EF4-FFF2-40B4-BE49-F238E27FC236}">
                <a16:creationId xmlns:a16="http://schemas.microsoft.com/office/drawing/2014/main" id="{AC0CD879-ED12-4126-889D-F77C93BCE620}"/>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7D23C937-BC18-4F8F-8C8F-7563EE94E7F7}"/>
              </a:ext>
            </a:extLst>
          </p:cNvPr>
          <p:cNvSpPr>
            <a:spLocks noGrp="1"/>
          </p:cNvSpPr>
          <p:nvPr>
            <p:ph type="sldNum" sz="quarter" idx="12"/>
          </p:nvPr>
        </p:nvSpPr>
        <p:spPr/>
        <p:txBody>
          <a:bodyPr/>
          <a:lstStyle/>
          <a:p>
            <a:fld id="{DB87C72B-589B-4AC8-9896-F89487945A97}" type="slidenum">
              <a:rPr lang="fr-FR" smtClean="0"/>
              <a:t>34</a:t>
            </a:fld>
            <a:endParaRPr lang="fr-FR"/>
          </a:p>
        </p:txBody>
      </p:sp>
    </p:spTree>
    <p:extLst>
      <p:ext uri="{BB962C8B-B14F-4D97-AF65-F5344CB8AC3E}">
        <p14:creationId xmlns:p14="http://schemas.microsoft.com/office/powerpoint/2010/main" val="58652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398E509-3330-4624-AD3B-A9FADFFE29E6}"/>
              </a:ext>
            </a:extLst>
          </p:cNvPr>
          <p:cNvPicPr>
            <a:picLocks noChangeAspect="1"/>
          </p:cNvPicPr>
          <p:nvPr/>
        </p:nvPicPr>
        <p:blipFill>
          <a:blip r:embed="rId2"/>
          <a:stretch>
            <a:fillRect/>
          </a:stretch>
        </p:blipFill>
        <p:spPr>
          <a:xfrm>
            <a:off x="2101756" y="382138"/>
            <a:ext cx="8712744" cy="6298659"/>
          </a:xfrm>
          <a:prstGeom prst="rect">
            <a:avLst/>
          </a:prstGeom>
        </p:spPr>
      </p:pic>
      <p:sp>
        <p:nvSpPr>
          <p:cNvPr id="6" name="Espace réservé du pied de page 5">
            <a:extLst>
              <a:ext uri="{FF2B5EF4-FFF2-40B4-BE49-F238E27FC236}">
                <a16:creationId xmlns:a16="http://schemas.microsoft.com/office/drawing/2014/main" id="{B8FEFE1B-F6E5-422F-9A8F-2148D8FD734C}"/>
              </a:ext>
            </a:extLst>
          </p:cNvPr>
          <p:cNvSpPr>
            <a:spLocks noGrp="1"/>
          </p:cNvSpPr>
          <p:nvPr>
            <p:ph type="ftr" sz="quarter" idx="11"/>
          </p:nvPr>
        </p:nvSpPr>
        <p:spPr/>
        <p:txBody>
          <a:bodyPr/>
          <a:lstStyle/>
          <a:p>
            <a:r>
              <a:rPr lang="fr-FR"/>
              <a:t>Pr C THIAM</a:t>
            </a:r>
          </a:p>
        </p:txBody>
      </p:sp>
      <p:sp>
        <p:nvSpPr>
          <p:cNvPr id="7" name="Espace réservé du numéro de diapositive 6">
            <a:extLst>
              <a:ext uri="{FF2B5EF4-FFF2-40B4-BE49-F238E27FC236}">
                <a16:creationId xmlns:a16="http://schemas.microsoft.com/office/drawing/2014/main" id="{2C07786C-EC8C-4D10-97ED-2EC42D0A7B5B}"/>
              </a:ext>
            </a:extLst>
          </p:cNvPr>
          <p:cNvSpPr>
            <a:spLocks noGrp="1"/>
          </p:cNvSpPr>
          <p:nvPr>
            <p:ph type="sldNum" sz="quarter" idx="12"/>
          </p:nvPr>
        </p:nvSpPr>
        <p:spPr/>
        <p:txBody>
          <a:bodyPr/>
          <a:lstStyle/>
          <a:p>
            <a:fld id="{DB87C72B-589B-4AC8-9896-F89487945A97}" type="slidenum">
              <a:rPr lang="fr-FR" smtClean="0"/>
              <a:t>35</a:t>
            </a:fld>
            <a:endParaRPr lang="fr-FR"/>
          </a:p>
        </p:txBody>
      </p:sp>
    </p:spTree>
    <p:extLst>
      <p:ext uri="{BB962C8B-B14F-4D97-AF65-F5344CB8AC3E}">
        <p14:creationId xmlns:p14="http://schemas.microsoft.com/office/powerpoint/2010/main" val="4160040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99FEA-A4B5-43B4-83F3-AE21E3495950}"/>
              </a:ext>
            </a:extLst>
          </p:cNvPr>
          <p:cNvSpPr>
            <a:spLocks noGrp="1"/>
          </p:cNvSpPr>
          <p:nvPr>
            <p:ph type="title"/>
          </p:nvPr>
        </p:nvSpPr>
        <p:spPr>
          <a:xfrm>
            <a:off x="838200" y="365126"/>
            <a:ext cx="10515600" cy="603866"/>
          </a:xfrm>
        </p:spPr>
        <p:txBody>
          <a:bodyPr>
            <a:normAutofit fontScale="90000"/>
          </a:bodyPr>
          <a:lstStyle/>
          <a:p>
            <a:r>
              <a:rPr lang="fr-FR" b="0" i="0" dirty="0">
                <a:solidFill>
                  <a:srgbClr val="404040"/>
                </a:solidFill>
                <a:effectLst/>
                <a:latin typeface="Helvetica Neue"/>
              </a:rPr>
              <a:t> </a:t>
            </a:r>
            <a:r>
              <a:rPr lang="fr-FR" sz="4900" b="1" dirty="0">
                <a:solidFill>
                  <a:srgbClr val="A115A1"/>
                </a:solidFill>
                <a:latin typeface="Geneva"/>
              </a:rPr>
              <a:t>Les réseaux facilitent notre travail</a:t>
            </a:r>
          </a:p>
        </p:txBody>
      </p:sp>
      <p:sp>
        <p:nvSpPr>
          <p:cNvPr id="3" name="Espace réservé du contenu 2">
            <a:extLst>
              <a:ext uri="{FF2B5EF4-FFF2-40B4-BE49-F238E27FC236}">
                <a16:creationId xmlns:a16="http://schemas.microsoft.com/office/drawing/2014/main" id="{E772027E-6DD6-4960-9C19-BA8BF0377124}"/>
              </a:ext>
            </a:extLst>
          </p:cNvPr>
          <p:cNvSpPr>
            <a:spLocks noGrp="1"/>
          </p:cNvSpPr>
          <p:nvPr>
            <p:ph idx="1"/>
          </p:nvPr>
        </p:nvSpPr>
        <p:spPr>
          <a:xfrm>
            <a:off x="701723" y="1221759"/>
            <a:ext cx="10515600" cy="4351338"/>
          </a:xfrm>
        </p:spPr>
        <p:txBody>
          <a:bodyPr>
            <a:normAutofit fontScale="77500" lnSpcReduction="20000"/>
          </a:bodyPr>
          <a:lstStyle/>
          <a:p>
            <a:pPr algn="l"/>
            <a:r>
              <a:rPr lang="fr-FR" b="1" i="0" dirty="0">
                <a:solidFill>
                  <a:srgbClr val="393536"/>
                </a:solidFill>
                <a:effectLst/>
                <a:latin typeface="Geneva"/>
              </a:rPr>
              <a:t>Changer notre façon de travailler</a:t>
            </a:r>
            <a:endParaRPr lang="fr-FR" b="0" i="0" dirty="0">
              <a:solidFill>
                <a:srgbClr val="393536"/>
              </a:solidFill>
              <a:effectLst/>
              <a:latin typeface="Geneva"/>
            </a:endParaRPr>
          </a:p>
          <a:p>
            <a:pPr algn="l"/>
            <a:r>
              <a:rPr lang="fr-FR" b="0" i="0" dirty="0">
                <a:solidFill>
                  <a:srgbClr val="393536"/>
                </a:solidFill>
                <a:effectLst/>
                <a:latin typeface="Geneva"/>
              </a:rPr>
              <a:t>Au début, les entreprises exploitaient les réseaux de données pour enregistrer et gérer en interne des informations financières, des renseignements sur les clients et des systèmes de paie des employés. Ces réseaux d'entreprise ont ensuite évolué pour permettre la transmission de nombreux types de service d'informations, parmi lesquels les e-mails, la vidéo, les messageries et la téléphonie.</a:t>
            </a:r>
          </a:p>
          <a:p>
            <a:pPr algn="l"/>
            <a:r>
              <a:rPr lang="fr-FR" b="0" i="0" dirty="0">
                <a:solidFill>
                  <a:srgbClr val="393536"/>
                </a:solidFill>
                <a:effectLst/>
                <a:latin typeface="Geneva"/>
              </a:rPr>
              <a:t>Le recours aux réseaux en tant que moyen efficace et rentable de former les employés est de plus en plus accepté. Les opportunités de formation en ligne permettent de réduire des déplacements coûteux en termes de temps et d'argent tout en s'assurant que tous les employés sont correctement formés pour accomplir leurs tâches, et ce de façon sûre et productive.</a:t>
            </a:r>
          </a:p>
          <a:p>
            <a:pPr algn="l"/>
            <a:r>
              <a:rPr lang="fr-FR" b="0" i="0" dirty="0">
                <a:solidFill>
                  <a:srgbClr val="393536"/>
                </a:solidFill>
                <a:effectLst/>
                <a:latin typeface="Geneva"/>
              </a:rPr>
              <a:t>Il existe de nombreux exemples de réussite illustrant la façon dont les réseaux sont utilisés de manière novatrice pour nous permettre d'être plus productifs sur notre lieu de travail. </a:t>
            </a:r>
            <a:endParaRPr lang="fr-FR" dirty="0"/>
          </a:p>
        </p:txBody>
      </p:sp>
      <p:sp>
        <p:nvSpPr>
          <p:cNvPr id="4" name="Espace réservé du pied de page 3">
            <a:extLst>
              <a:ext uri="{FF2B5EF4-FFF2-40B4-BE49-F238E27FC236}">
                <a16:creationId xmlns:a16="http://schemas.microsoft.com/office/drawing/2014/main" id="{99A627AD-E1D2-4371-AA9D-5E1B4AAA717C}"/>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1F338498-BF66-454E-898C-C8C810E1CC93}"/>
              </a:ext>
            </a:extLst>
          </p:cNvPr>
          <p:cNvSpPr>
            <a:spLocks noGrp="1"/>
          </p:cNvSpPr>
          <p:nvPr>
            <p:ph type="sldNum" sz="quarter" idx="12"/>
          </p:nvPr>
        </p:nvSpPr>
        <p:spPr/>
        <p:txBody>
          <a:bodyPr/>
          <a:lstStyle/>
          <a:p>
            <a:fld id="{DB87C72B-589B-4AC8-9896-F89487945A97}" type="slidenum">
              <a:rPr lang="fr-FR" smtClean="0"/>
              <a:t>36</a:t>
            </a:fld>
            <a:endParaRPr lang="fr-FR"/>
          </a:p>
        </p:txBody>
      </p:sp>
    </p:spTree>
    <p:extLst>
      <p:ext uri="{BB962C8B-B14F-4D97-AF65-F5344CB8AC3E}">
        <p14:creationId xmlns:p14="http://schemas.microsoft.com/office/powerpoint/2010/main" val="22683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2E58B1D-C5CC-409A-8038-2BF3FED9DA9E}"/>
              </a:ext>
            </a:extLst>
          </p:cNvPr>
          <p:cNvPicPr>
            <a:picLocks noChangeAspect="1"/>
          </p:cNvPicPr>
          <p:nvPr/>
        </p:nvPicPr>
        <p:blipFill>
          <a:blip r:embed="rId2"/>
          <a:stretch>
            <a:fillRect/>
          </a:stretch>
        </p:blipFill>
        <p:spPr>
          <a:xfrm>
            <a:off x="1078000" y="249071"/>
            <a:ext cx="9390258" cy="6359857"/>
          </a:xfrm>
          <a:prstGeom prst="rect">
            <a:avLst/>
          </a:prstGeom>
        </p:spPr>
      </p:pic>
      <p:sp>
        <p:nvSpPr>
          <p:cNvPr id="6" name="Espace réservé du pied de page 5">
            <a:extLst>
              <a:ext uri="{FF2B5EF4-FFF2-40B4-BE49-F238E27FC236}">
                <a16:creationId xmlns:a16="http://schemas.microsoft.com/office/drawing/2014/main" id="{99EA81CA-F14B-4050-BB26-FE4F7620A470}"/>
              </a:ext>
            </a:extLst>
          </p:cNvPr>
          <p:cNvSpPr>
            <a:spLocks noGrp="1"/>
          </p:cNvSpPr>
          <p:nvPr>
            <p:ph type="ftr" sz="quarter" idx="11"/>
          </p:nvPr>
        </p:nvSpPr>
        <p:spPr/>
        <p:txBody>
          <a:bodyPr/>
          <a:lstStyle/>
          <a:p>
            <a:r>
              <a:rPr lang="fr-FR"/>
              <a:t>Pr C THIAM</a:t>
            </a:r>
          </a:p>
        </p:txBody>
      </p:sp>
      <p:sp>
        <p:nvSpPr>
          <p:cNvPr id="7" name="Espace réservé du numéro de diapositive 6">
            <a:extLst>
              <a:ext uri="{FF2B5EF4-FFF2-40B4-BE49-F238E27FC236}">
                <a16:creationId xmlns:a16="http://schemas.microsoft.com/office/drawing/2014/main" id="{32A90F4A-1C67-40DE-8468-D0BF3678D524}"/>
              </a:ext>
            </a:extLst>
          </p:cNvPr>
          <p:cNvSpPr>
            <a:spLocks noGrp="1"/>
          </p:cNvSpPr>
          <p:nvPr>
            <p:ph type="sldNum" sz="quarter" idx="12"/>
          </p:nvPr>
        </p:nvSpPr>
        <p:spPr/>
        <p:txBody>
          <a:bodyPr/>
          <a:lstStyle/>
          <a:p>
            <a:fld id="{DB87C72B-589B-4AC8-9896-F89487945A97}" type="slidenum">
              <a:rPr lang="fr-FR" smtClean="0"/>
              <a:t>37</a:t>
            </a:fld>
            <a:endParaRPr lang="fr-FR"/>
          </a:p>
        </p:txBody>
      </p:sp>
    </p:spTree>
    <p:extLst>
      <p:ext uri="{BB962C8B-B14F-4D97-AF65-F5344CB8AC3E}">
        <p14:creationId xmlns:p14="http://schemas.microsoft.com/office/powerpoint/2010/main" val="3553666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2A80C95-5A15-4687-ACA0-D4AB752A614A}"/>
              </a:ext>
            </a:extLst>
          </p:cNvPr>
          <p:cNvSpPr>
            <a:spLocks noGrp="1"/>
          </p:cNvSpPr>
          <p:nvPr>
            <p:ph idx="1"/>
          </p:nvPr>
        </p:nvSpPr>
        <p:spPr>
          <a:xfrm>
            <a:off x="395785" y="1241946"/>
            <a:ext cx="11423176" cy="5281684"/>
          </a:xfrm>
        </p:spPr>
        <p:txBody>
          <a:bodyPr>
            <a:normAutofit/>
          </a:bodyPr>
          <a:lstStyle/>
          <a:p>
            <a:pPr algn="l"/>
            <a:r>
              <a:rPr lang="fr-FR" b="1" i="0" dirty="0">
                <a:solidFill>
                  <a:srgbClr val="393536"/>
                </a:solidFill>
                <a:effectLst/>
                <a:latin typeface="Geneva"/>
              </a:rPr>
              <a:t>Changer notre façon de nous divertir</a:t>
            </a:r>
            <a:endParaRPr lang="fr-FR" b="0" i="0" dirty="0">
              <a:solidFill>
                <a:srgbClr val="393536"/>
              </a:solidFill>
              <a:effectLst/>
              <a:latin typeface="Geneva"/>
            </a:endParaRPr>
          </a:p>
          <a:p>
            <a:pPr algn="l"/>
            <a:r>
              <a:rPr lang="fr-FR" b="0" i="0" dirty="0">
                <a:solidFill>
                  <a:srgbClr val="393536"/>
                </a:solidFill>
                <a:effectLst/>
                <a:latin typeface="Geneva"/>
              </a:rPr>
              <a:t>L'utilisation généralisée d'Internet par l'industrie du loisir et des voyages nous offre le moyen de profiter de nombreuses formes de distraction et de les partager, où que nous nous trouvions. </a:t>
            </a:r>
          </a:p>
          <a:p>
            <a:pPr algn="l"/>
            <a:r>
              <a:rPr lang="fr-FR" b="0" i="0" dirty="0">
                <a:solidFill>
                  <a:srgbClr val="393536"/>
                </a:solidFill>
                <a:effectLst/>
                <a:latin typeface="Geneva"/>
              </a:rPr>
              <a:t>Des présentations interactives nous permettent aujourd'hui d'explorer des lieux dont nous devions nous contenter de rêver autrefois, ou de découvrir des destinations de voyage avant de nous y rendre. </a:t>
            </a:r>
          </a:p>
          <a:p>
            <a:pPr algn="l"/>
            <a:r>
              <a:rPr lang="fr-FR" b="0" i="0" dirty="0">
                <a:solidFill>
                  <a:srgbClr val="393536"/>
                </a:solidFill>
                <a:effectLst/>
                <a:latin typeface="Geneva"/>
              </a:rPr>
              <a:t>Les voyageurs peuvent publier les détails et les photos de leurs aventures en ligne pour qu'ils soient accessibles par tous.</a:t>
            </a:r>
          </a:p>
          <a:p>
            <a:endParaRPr lang="fr-FR" dirty="0"/>
          </a:p>
        </p:txBody>
      </p:sp>
      <p:sp>
        <p:nvSpPr>
          <p:cNvPr id="4" name="Titre 1">
            <a:extLst>
              <a:ext uri="{FF2B5EF4-FFF2-40B4-BE49-F238E27FC236}">
                <a16:creationId xmlns:a16="http://schemas.microsoft.com/office/drawing/2014/main" id="{56662653-9912-4A61-84C9-65B85A9E1D2B}"/>
              </a:ext>
            </a:extLst>
          </p:cNvPr>
          <p:cNvSpPr>
            <a:spLocks noGrp="1"/>
          </p:cNvSpPr>
          <p:nvPr>
            <p:ph type="title"/>
          </p:nvPr>
        </p:nvSpPr>
        <p:spPr>
          <a:xfrm>
            <a:off x="573206" y="228648"/>
            <a:ext cx="10780594" cy="767640"/>
          </a:xfrm>
        </p:spPr>
        <p:txBody>
          <a:bodyPr>
            <a:normAutofit fontScale="90000"/>
          </a:bodyPr>
          <a:lstStyle/>
          <a:p>
            <a:r>
              <a:rPr lang="fr-FR" b="1" dirty="0">
                <a:solidFill>
                  <a:srgbClr val="A115A1"/>
                </a:solidFill>
                <a:latin typeface="Geneva"/>
              </a:rPr>
              <a:t>Les réseaux facilitent le divertissement</a:t>
            </a:r>
          </a:p>
        </p:txBody>
      </p:sp>
      <p:sp>
        <p:nvSpPr>
          <p:cNvPr id="5" name="Espace réservé du pied de page 4">
            <a:extLst>
              <a:ext uri="{FF2B5EF4-FFF2-40B4-BE49-F238E27FC236}">
                <a16:creationId xmlns:a16="http://schemas.microsoft.com/office/drawing/2014/main" id="{0658E66F-88EE-4281-A4A9-0E026E78800D}"/>
              </a:ext>
            </a:extLst>
          </p:cNvPr>
          <p:cNvSpPr>
            <a:spLocks noGrp="1"/>
          </p:cNvSpPr>
          <p:nvPr>
            <p:ph type="ftr" sz="quarter" idx="11"/>
          </p:nvPr>
        </p:nvSpPr>
        <p:spPr/>
        <p:txBody>
          <a:bodyPr/>
          <a:lstStyle/>
          <a:p>
            <a:r>
              <a:rPr lang="fr-FR"/>
              <a:t>Pr C THIAM</a:t>
            </a:r>
          </a:p>
        </p:txBody>
      </p:sp>
      <p:sp>
        <p:nvSpPr>
          <p:cNvPr id="6" name="Espace réservé du numéro de diapositive 5">
            <a:extLst>
              <a:ext uri="{FF2B5EF4-FFF2-40B4-BE49-F238E27FC236}">
                <a16:creationId xmlns:a16="http://schemas.microsoft.com/office/drawing/2014/main" id="{04435887-7D59-4162-A7BE-DCB45E0D893E}"/>
              </a:ext>
            </a:extLst>
          </p:cNvPr>
          <p:cNvSpPr>
            <a:spLocks noGrp="1"/>
          </p:cNvSpPr>
          <p:nvPr>
            <p:ph type="sldNum" sz="quarter" idx="12"/>
          </p:nvPr>
        </p:nvSpPr>
        <p:spPr/>
        <p:txBody>
          <a:bodyPr/>
          <a:lstStyle/>
          <a:p>
            <a:fld id="{DB87C72B-589B-4AC8-9896-F89487945A97}" type="slidenum">
              <a:rPr lang="fr-FR" smtClean="0"/>
              <a:t>38</a:t>
            </a:fld>
            <a:endParaRPr lang="fr-FR"/>
          </a:p>
        </p:txBody>
      </p:sp>
    </p:spTree>
    <p:extLst>
      <p:ext uri="{BB962C8B-B14F-4D97-AF65-F5344CB8AC3E}">
        <p14:creationId xmlns:p14="http://schemas.microsoft.com/office/powerpoint/2010/main" val="326618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61356D-B53B-4AEB-BB9C-04CF5ED43847}"/>
              </a:ext>
            </a:extLst>
          </p:cNvPr>
          <p:cNvSpPr>
            <a:spLocks noGrp="1"/>
          </p:cNvSpPr>
          <p:nvPr>
            <p:ph type="title"/>
          </p:nvPr>
        </p:nvSpPr>
        <p:spPr>
          <a:xfrm>
            <a:off x="1676400" y="385928"/>
            <a:ext cx="10515600" cy="590218"/>
          </a:xfrm>
        </p:spPr>
        <p:txBody>
          <a:bodyPr>
            <a:normAutofit fontScale="90000"/>
          </a:bodyPr>
          <a:lstStyle/>
          <a:p>
            <a:r>
              <a:rPr lang="fr-FR" b="1" dirty="0">
                <a:solidFill>
                  <a:srgbClr val="A115A1"/>
                </a:solidFill>
                <a:latin typeface="Geneva"/>
              </a:rPr>
              <a:t>Les réseaux facilitent le divertissement</a:t>
            </a:r>
          </a:p>
        </p:txBody>
      </p:sp>
      <p:sp>
        <p:nvSpPr>
          <p:cNvPr id="3" name="Espace réservé du contenu 2">
            <a:extLst>
              <a:ext uri="{FF2B5EF4-FFF2-40B4-BE49-F238E27FC236}">
                <a16:creationId xmlns:a16="http://schemas.microsoft.com/office/drawing/2014/main" id="{0FAF8D23-CCB3-45AA-A940-13363CCD18FC}"/>
              </a:ext>
            </a:extLst>
          </p:cNvPr>
          <p:cNvSpPr>
            <a:spLocks noGrp="1"/>
          </p:cNvSpPr>
          <p:nvPr>
            <p:ph idx="1"/>
          </p:nvPr>
        </p:nvSpPr>
        <p:spPr>
          <a:xfrm>
            <a:off x="559558" y="1132764"/>
            <a:ext cx="11204812" cy="5339308"/>
          </a:xfrm>
        </p:spPr>
        <p:txBody>
          <a:bodyPr>
            <a:normAutofit fontScale="92500"/>
          </a:bodyPr>
          <a:lstStyle/>
          <a:p>
            <a:r>
              <a:rPr lang="fr-FR" b="0" i="0" dirty="0">
                <a:solidFill>
                  <a:srgbClr val="393536"/>
                </a:solidFill>
                <a:effectLst/>
                <a:latin typeface="Geneva"/>
              </a:rPr>
              <a:t>Internet sert également à d'autres formes de divertissement. Internet nous permet d'écouter des artistes, de voir des bandes-annonces ou même des films, de lire des livres et de télécharger des éléments à consulter ultérieurement hors connexion. </a:t>
            </a:r>
          </a:p>
          <a:p>
            <a:r>
              <a:rPr lang="fr-FR" b="0" i="0" dirty="0">
                <a:solidFill>
                  <a:srgbClr val="393536"/>
                </a:solidFill>
                <a:effectLst/>
                <a:latin typeface="Geneva"/>
              </a:rPr>
              <a:t>Des concerts et événements sportifs en direct sont disponibles au moment où ils se produisent, ou sont enregistrés pour être consultés à la demande.</a:t>
            </a:r>
          </a:p>
          <a:p>
            <a:r>
              <a:rPr lang="fr-FR" b="0" i="0" dirty="0">
                <a:solidFill>
                  <a:srgbClr val="393536"/>
                </a:solidFill>
                <a:effectLst/>
                <a:latin typeface="Geneva"/>
              </a:rPr>
              <a:t>Les réseaux permettent également de créer de nouvelles formes de divertissement comme les jeux en ligne. Les joueurs peuvent participer à tout type de compétitions en ligne imaginées par les concepteurs de jeux. Nous jouons avec nos amis ou affrontons des ennemis du monde entier aussi facilement que s'ils se trouvaient dans la même pièce que nous.</a:t>
            </a:r>
          </a:p>
          <a:p>
            <a:endParaRPr lang="fr-FR" b="0" i="0" dirty="0">
              <a:solidFill>
                <a:srgbClr val="393536"/>
              </a:solidFill>
              <a:effectLst/>
              <a:latin typeface="Geneva"/>
            </a:endParaRPr>
          </a:p>
          <a:p>
            <a:endParaRPr lang="fr-FR" dirty="0"/>
          </a:p>
        </p:txBody>
      </p:sp>
      <p:sp>
        <p:nvSpPr>
          <p:cNvPr id="4" name="Espace réservé du pied de page 3">
            <a:extLst>
              <a:ext uri="{FF2B5EF4-FFF2-40B4-BE49-F238E27FC236}">
                <a16:creationId xmlns:a16="http://schemas.microsoft.com/office/drawing/2014/main" id="{AA922466-B366-4CA1-82D8-1F6CA35FD706}"/>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5E453E9C-6F7E-486C-8F8D-B33D147BEA64}"/>
              </a:ext>
            </a:extLst>
          </p:cNvPr>
          <p:cNvSpPr>
            <a:spLocks noGrp="1"/>
          </p:cNvSpPr>
          <p:nvPr>
            <p:ph type="sldNum" sz="quarter" idx="12"/>
          </p:nvPr>
        </p:nvSpPr>
        <p:spPr/>
        <p:txBody>
          <a:bodyPr/>
          <a:lstStyle/>
          <a:p>
            <a:fld id="{DB87C72B-589B-4AC8-9896-F89487945A97}" type="slidenum">
              <a:rPr lang="fr-FR" smtClean="0"/>
              <a:t>39</a:t>
            </a:fld>
            <a:endParaRPr lang="fr-FR"/>
          </a:p>
        </p:txBody>
      </p:sp>
    </p:spTree>
    <p:extLst>
      <p:ext uri="{BB962C8B-B14F-4D97-AF65-F5344CB8AC3E}">
        <p14:creationId xmlns:p14="http://schemas.microsoft.com/office/powerpoint/2010/main" val="119472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5D13E-EADD-129E-9453-1A2C1E7EA1FC}"/>
              </a:ext>
            </a:extLst>
          </p:cNvPr>
          <p:cNvSpPr>
            <a:spLocks noGrp="1"/>
          </p:cNvSpPr>
          <p:nvPr>
            <p:ph type="title"/>
          </p:nvPr>
        </p:nvSpPr>
        <p:spPr/>
        <p:txBody>
          <a:bodyPr/>
          <a:lstStyle/>
          <a:p>
            <a:r>
              <a:rPr lang="fr-FR" dirty="0">
                <a:solidFill>
                  <a:srgbClr val="01154D"/>
                </a:solidFill>
                <a:effectLst/>
                <a:latin typeface="Helvetica" pitchFamily="2" charset="0"/>
              </a:rPr>
              <a:t> Introduction</a:t>
            </a:r>
            <a:endParaRPr lang="fr-FR" dirty="0"/>
          </a:p>
        </p:txBody>
      </p:sp>
      <p:sp>
        <p:nvSpPr>
          <p:cNvPr id="3" name="Espace réservé du contenu 2">
            <a:extLst>
              <a:ext uri="{FF2B5EF4-FFF2-40B4-BE49-F238E27FC236}">
                <a16:creationId xmlns:a16="http://schemas.microsoft.com/office/drawing/2014/main" id="{AD260E8E-B6E6-2D56-AE87-091A9AA35433}"/>
              </a:ext>
            </a:extLst>
          </p:cNvPr>
          <p:cNvSpPr>
            <a:spLocks noGrp="1"/>
          </p:cNvSpPr>
          <p:nvPr>
            <p:ph idx="1"/>
          </p:nvPr>
        </p:nvSpPr>
        <p:spPr/>
        <p:txBody>
          <a:bodyPr/>
          <a:lstStyle/>
          <a:p>
            <a:r>
              <a:rPr lang="fr-FR" dirty="0">
                <a:solidFill>
                  <a:srgbClr val="000000"/>
                </a:solidFill>
                <a:effectLst/>
                <a:latin typeface="Times New Roman" panose="02020603050405020304" pitchFamily="18" charset="0"/>
              </a:rPr>
              <a:t>De nos jours, la communication joue un rôle essentiel dans notre vie quotidienne : </a:t>
            </a:r>
          </a:p>
          <a:p>
            <a:pPr lvl="1"/>
            <a:r>
              <a:rPr lang="fr-FR" dirty="0">
                <a:solidFill>
                  <a:srgbClr val="000000"/>
                </a:solidFill>
                <a:effectLst/>
                <a:latin typeface="Times New Roman" panose="02020603050405020304" pitchFamily="18" charset="0"/>
              </a:rPr>
              <a:t>téléphonie (fixe ou mobile), </a:t>
            </a:r>
          </a:p>
          <a:p>
            <a:pPr lvl="1"/>
            <a:r>
              <a:rPr lang="fr-FR" dirty="0">
                <a:solidFill>
                  <a:srgbClr val="000000"/>
                </a:solidFill>
                <a:effectLst/>
                <a:latin typeface="Times New Roman" panose="02020603050405020304" pitchFamily="18" charset="0"/>
              </a:rPr>
              <a:t>Internet, </a:t>
            </a:r>
          </a:p>
          <a:p>
            <a:pPr lvl="1"/>
            <a:r>
              <a:rPr lang="fr-FR" dirty="0">
                <a:solidFill>
                  <a:srgbClr val="000000"/>
                </a:solidFill>
                <a:effectLst/>
                <a:latin typeface="Times New Roman" panose="02020603050405020304" pitchFamily="18" charset="0"/>
              </a:rPr>
              <a:t>télévision, </a:t>
            </a:r>
          </a:p>
          <a:p>
            <a:pPr lvl="1"/>
            <a:r>
              <a:rPr lang="fr-FR" dirty="0">
                <a:solidFill>
                  <a:srgbClr val="000000"/>
                </a:solidFill>
                <a:effectLst/>
                <a:latin typeface="Times New Roman" panose="02020603050405020304" pitchFamily="18" charset="0"/>
              </a:rPr>
              <a:t>GPS…</a:t>
            </a:r>
          </a:p>
          <a:p>
            <a:r>
              <a:rPr lang="fr-FR" dirty="0">
                <a:solidFill>
                  <a:srgbClr val="000000"/>
                </a:solidFill>
                <a:effectLst/>
                <a:latin typeface="Times New Roman" panose="02020603050405020304" pitchFamily="18" charset="0"/>
              </a:rPr>
              <a:t>Les réseaux de communication permettent de relier tous les points du globe, dans un délai très court.</a:t>
            </a:r>
          </a:p>
          <a:p>
            <a:endParaRPr lang="fr-FR" dirty="0"/>
          </a:p>
        </p:txBody>
      </p:sp>
    </p:spTree>
    <p:extLst>
      <p:ext uri="{BB962C8B-B14F-4D97-AF65-F5344CB8AC3E}">
        <p14:creationId xmlns:p14="http://schemas.microsoft.com/office/powerpoint/2010/main" val="41562955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5C1F3B8-372C-484A-A075-C87463B73229}"/>
              </a:ext>
            </a:extLst>
          </p:cNvPr>
          <p:cNvSpPr>
            <a:spLocks noGrp="1"/>
          </p:cNvSpPr>
          <p:nvPr>
            <p:ph idx="1"/>
          </p:nvPr>
        </p:nvSpPr>
        <p:spPr>
          <a:xfrm>
            <a:off x="354842" y="1201002"/>
            <a:ext cx="11395880" cy="5291871"/>
          </a:xfrm>
        </p:spPr>
        <p:txBody>
          <a:bodyPr>
            <a:normAutofit fontScale="92500" lnSpcReduction="20000"/>
          </a:bodyPr>
          <a:lstStyle/>
          <a:p>
            <a:pPr algn="l"/>
            <a:r>
              <a:rPr lang="fr-FR" b="0" i="0" dirty="0">
                <a:solidFill>
                  <a:srgbClr val="393536"/>
                </a:solidFill>
                <a:effectLst/>
                <a:latin typeface="Geneva"/>
              </a:rPr>
              <a:t>Même des activités réalisées hors connexion se trouvent améliorées par l'utilisation de services collaboratifs en réseau. </a:t>
            </a:r>
          </a:p>
          <a:p>
            <a:pPr algn="l"/>
            <a:r>
              <a:rPr lang="fr-FR" b="0" i="0" dirty="0">
                <a:solidFill>
                  <a:srgbClr val="393536"/>
                </a:solidFill>
                <a:effectLst/>
                <a:latin typeface="Geneva"/>
              </a:rPr>
              <a:t>En effet, des communautés internationales regroupées autour de centres d'intérêt communs se sont rapidement développées. </a:t>
            </a:r>
          </a:p>
          <a:p>
            <a:pPr algn="l"/>
            <a:r>
              <a:rPr lang="fr-FR" b="0" i="0" dirty="0">
                <a:solidFill>
                  <a:srgbClr val="393536"/>
                </a:solidFill>
                <a:effectLst/>
                <a:latin typeface="Geneva"/>
              </a:rPr>
              <a:t>Nous partageons expériences ou passe-temps communs avec des membres de communautés bien éloignées de notre quartier, ville ou région. </a:t>
            </a:r>
          </a:p>
          <a:p>
            <a:pPr algn="l"/>
            <a:r>
              <a:rPr lang="fr-FR" b="0" i="0" dirty="0">
                <a:solidFill>
                  <a:srgbClr val="393536"/>
                </a:solidFill>
                <a:effectLst/>
                <a:latin typeface="Geneva"/>
              </a:rPr>
              <a:t>Les amateurs de sport échangent opinions et informations sur leurs équipes favorites. Les collectionneurs présentent les collections faisant leur fierté et reçoivent des avis d'experts.</a:t>
            </a:r>
          </a:p>
          <a:p>
            <a:pPr algn="l"/>
            <a:r>
              <a:rPr lang="fr-FR" b="0" i="0" dirty="0">
                <a:solidFill>
                  <a:srgbClr val="393536"/>
                </a:solidFill>
                <a:effectLst/>
                <a:latin typeface="Geneva"/>
              </a:rPr>
              <a:t>Enfin, des sites de vente et de mise aux enchères en ligne nous offrent la possibilité d'acheter, de vendre ou d'échanger toutes sortes de marchandises.</a:t>
            </a:r>
          </a:p>
          <a:p>
            <a:pPr algn="l"/>
            <a:r>
              <a:rPr lang="fr-FR" b="0" i="0" dirty="0">
                <a:solidFill>
                  <a:srgbClr val="393536"/>
                </a:solidFill>
                <a:effectLst/>
                <a:latin typeface="Geneva"/>
              </a:rPr>
              <a:t>Quel que soit le type de divertissement que nous apprécions dans notre réseau humain, il peut être amélioré par les réseaux.</a:t>
            </a:r>
          </a:p>
          <a:p>
            <a:pPr algn="l"/>
            <a:r>
              <a:rPr lang="fr-FR" b="0" i="0" dirty="0">
                <a:solidFill>
                  <a:srgbClr val="393536"/>
                </a:solidFill>
                <a:effectLst/>
                <a:latin typeface="Geneva"/>
              </a:rPr>
              <a:t>Quels sont vos divertissements préférés sur Internet ?</a:t>
            </a:r>
          </a:p>
          <a:p>
            <a:endParaRPr lang="fr-FR" dirty="0"/>
          </a:p>
        </p:txBody>
      </p:sp>
      <p:sp>
        <p:nvSpPr>
          <p:cNvPr id="4" name="Titre 1">
            <a:extLst>
              <a:ext uri="{FF2B5EF4-FFF2-40B4-BE49-F238E27FC236}">
                <a16:creationId xmlns:a16="http://schemas.microsoft.com/office/drawing/2014/main" id="{1F0D1877-BA5E-4B65-83CC-AFF38419ABF6}"/>
              </a:ext>
            </a:extLst>
          </p:cNvPr>
          <p:cNvSpPr>
            <a:spLocks noGrp="1"/>
          </p:cNvSpPr>
          <p:nvPr>
            <p:ph type="title"/>
          </p:nvPr>
        </p:nvSpPr>
        <p:spPr>
          <a:xfrm>
            <a:off x="354842" y="365126"/>
            <a:ext cx="10998958" cy="617514"/>
          </a:xfrm>
        </p:spPr>
        <p:txBody>
          <a:bodyPr>
            <a:normAutofit fontScale="90000"/>
          </a:bodyPr>
          <a:lstStyle/>
          <a:p>
            <a:r>
              <a:rPr lang="fr-FR" b="1" dirty="0">
                <a:solidFill>
                  <a:srgbClr val="A115A1"/>
                </a:solidFill>
                <a:latin typeface="Geneva"/>
              </a:rPr>
              <a:t>Les réseaux facilitent le divertissement</a:t>
            </a:r>
          </a:p>
        </p:txBody>
      </p:sp>
      <p:sp>
        <p:nvSpPr>
          <p:cNvPr id="5" name="Espace réservé du pied de page 4">
            <a:extLst>
              <a:ext uri="{FF2B5EF4-FFF2-40B4-BE49-F238E27FC236}">
                <a16:creationId xmlns:a16="http://schemas.microsoft.com/office/drawing/2014/main" id="{DF913FEC-5A7F-49D9-8032-E28452FB84C2}"/>
              </a:ext>
            </a:extLst>
          </p:cNvPr>
          <p:cNvSpPr>
            <a:spLocks noGrp="1"/>
          </p:cNvSpPr>
          <p:nvPr>
            <p:ph type="ftr" sz="quarter" idx="11"/>
          </p:nvPr>
        </p:nvSpPr>
        <p:spPr/>
        <p:txBody>
          <a:bodyPr/>
          <a:lstStyle/>
          <a:p>
            <a:r>
              <a:rPr lang="fr-FR"/>
              <a:t>Pr C THIAM</a:t>
            </a:r>
          </a:p>
        </p:txBody>
      </p:sp>
      <p:sp>
        <p:nvSpPr>
          <p:cNvPr id="6" name="Espace réservé du numéro de diapositive 5">
            <a:extLst>
              <a:ext uri="{FF2B5EF4-FFF2-40B4-BE49-F238E27FC236}">
                <a16:creationId xmlns:a16="http://schemas.microsoft.com/office/drawing/2014/main" id="{2230927C-A16C-44D8-96A3-E6F5145AA1FB}"/>
              </a:ext>
            </a:extLst>
          </p:cNvPr>
          <p:cNvSpPr>
            <a:spLocks noGrp="1"/>
          </p:cNvSpPr>
          <p:nvPr>
            <p:ph type="sldNum" sz="quarter" idx="12"/>
          </p:nvPr>
        </p:nvSpPr>
        <p:spPr/>
        <p:txBody>
          <a:bodyPr/>
          <a:lstStyle/>
          <a:p>
            <a:fld id="{DB87C72B-589B-4AC8-9896-F89487945A97}" type="slidenum">
              <a:rPr lang="fr-FR" smtClean="0"/>
              <a:t>40</a:t>
            </a:fld>
            <a:endParaRPr lang="fr-FR"/>
          </a:p>
        </p:txBody>
      </p:sp>
    </p:spTree>
    <p:extLst>
      <p:ext uri="{BB962C8B-B14F-4D97-AF65-F5344CB8AC3E}">
        <p14:creationId xmlns:p14="http://schemas.microsoft.com/office/powerpoint/2010/main" val="234411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76AA267-138F-4E46-AB3B-4F4B8CA53545}"/>
              </a:ext>
            </a:extLst>
          </p:cNvPr>
          <p:cNvPicPr>
            <a:picLocks noChangeAspect="1"/>
          </p:cNvPicPr>
          <p:nvPr/>
        </p:nvPicPr>
        <p:blipFill>
          <a:blip r:embed="rId2"/>
          <a:stretch>
            <a:fillRect/>
          </a:stretch>
        </p:blipFill>
        <p:spPr>
          <a:xfrm>
            <a:off x="2047164" y="233004"/>
            <a:ext cx="8052179" cy="6356082"/>
          </a:xfrm>
          <a:prstGeom prst="rect">
            <a:avLst/>
          </a:prstGeom>
        </p:spPr>
      </p:pic>
      <p:sp>
        <p:nvSpPr>
          <p:cNvPr id="6" name="Espace réservé du pied de page 5">
            <a:extLst>
              <a:ext uri="{FF2B5EF4-FFF2-40B4-BE49-F238E27FC236}">
                <a16:creationId xmlns:a16="http://schemas.microsoft.com/office/drawing/2014/main" id="{FC711605-3584-42C1-9A60-868A4EDF45ED}"/>
              </a:ext>
            </a:extLst>
          </p:cNvPr>
          <p:cNvSpPr>
            <a:spLocks noGrp="1"/>
          </p:cNvSpPr>
          <p:nvPr>
            <p:ph type="ftr" sz="quarter" idx="11"/>
          </p:nvPr>
        </p:nvSpPr>
        <p:spPr/>
        <p:txBody>
          <a:bodyPr/>
          <a:lstStyle/>
          <a:p>
            <a:r>
              <a:rPr lang="fr-FR"/>
              <a:t>Pr C THIAM</a:t>
            </a:r>
          </a:p>
        </p:txBody>
      </p:sp>
      <p:sp>
        <p:nvSpPr>
          <p:cNvPr id="7" name="Espace réservé du numéro de diapositive 6">
            <a:extLst>
              <a:ext uri="{FF2B5EF4-FFF2-40B4-BE49-F238E27FC236}">
                <a16:creationId xmlns:a16="http://schemas.microsoft.com/office/drawing/2014/main" id="{5C65D8D4-8C51-44D9-8511-C88BCD987070}"/>
              </a:ext>
            </a:extLst>
          </p:cNvPr>
          <p:cNvSpPr>
            <a:spLocks noGrp="1"/>
          </p:cNvSpPr>
          <p:nvPr>
            <p:ph type="sldNum" sz="quarter" idx="12"/>
          </p:nvPr>
        </p:nvSpPr>
        <p:spPr/>
        <p:txBody>
          <a:bodyPr/>
          <a:lstStyle/>
          <a:p>
            <a:fld id="{DB87C72B-589B-4AC8-9896-F89487945A97}" type="slidenum">
              <a:rPr lang="fr-FR" smtClean="0"/>
              <a:t>41</a:t>
            </a:fld>
            <a:endParaRPr lang="fr-FR"/>
          </a:p>
        </p:txBody>
      </p:sp>
    </p:spTree>
    <p:extLst>
      <p:ext uri="{BB962C8B-B14F-4D97-AF65-F5344CB8AC3E}">
        <p14:creationId xmlns:p14="http://schemas.microsoft.com/office/powerpoint/2010/main" val="38034474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FEA7C4-C467-456E-80A6-D543EA9FDFDE}"/>
              </a:ext>
            </a:extLst>
          </p:cNvPr>
          <p:cNvSpPr>
            <a:spLocks noGrp="1"/>
          </p:cNvSpPr>
          <p:nvPr>
            <p:ph type="title"/>
          </p:nvPr>
        </p:nvSpPr>
        <p:spPr>
          <a:xfrm>
            <a:off x="504967" y="365125"/>
            <a:ext cx="11354937" cy="753991"/>
          </a:xfrm>
        </p:spPr>
        <p:txBody>
          <a:bodyPr>
            <a:normAutofit fontScale="90000"/>
          </a:bodyPr>
          <a:lstStyle/>
          <a:p>
            <a:r>
              <a:rPr lang="fr-FR" b="0" i="0" dirty="0">
                <a:solidFill>
                  <a:srgbClr val="404040"/>
                </a:solidFill>
                <a:effectLst/>
                <a:latin typeface="Helvetica Neue"/>
              </a:rPr>
              <a:t> </a:t>
            </a:r>
            <a:r>
              <a:rPr lang="fr-FR" sz="4000" b="1" dirty="0">
                <a:solidFill>
                  <a:srgbClr val="A115A1"/>
                </a:solidFill>
                <a:latin typeface="Geneva"/>
              </a:rPr>
              <a:t>Travaux pratiques – Outils de collaboration réseau</a:t>
            </a:r>
            <a:endParaRPr lang="fr-FR" dirty="0"/>
          </a:p>
        </p:txBody>
      </p:sp>
      <p:sp>
        <p:nvSpPr>
          <p:cNvPr id="3" name="Espace réservé du contenu 2">
            <a:extLst>
              <a:ext uri="{FF2B5EF4-FFF2-40B4-BE49-F238E27FC236}">
                <a16:creationId xmlns:a16="http://schemas.microsoft.com/office/drawing/2014/main" id="{36DE5F84-362C-4D3C-B714-0B897949D1E1}"/>
              </a:ext>
            </a:extLst>
          </p:cNvPr>
          <p:cNvSpPr>
            <a:spLocks noGrp="1"/>
          </p:cNvSpPr>
          <p:nvPr>
            <p:ph idx="1"/>
          </p:nvPr>
        </p:nvSpPr>
        <p:spPr/>
        <p:txBody>
          <a:bodyPr/>
          <a:lstStyle/>
          <a:p>
            <a:pPr algn="l"/>
            <a:r>
              <a:rPr lang="fr-FR" b="1" i="0" dirty="0">
                <a:solidFill>
                  <a:srgbClr val="393536"/>
                </a:solidFill>
                <a:effectLst/>
                <a:latin typeface="Geneva"/>
              </a:rPr>
              <a:t>Au cours de ce TP, vous aborderez les points suivants :</a:t>
            </a:r>
            <a:endParaRPr lang="fr-FR" b="0" i="0" dirty="0">
              <a:solidFill>
                <a:srgbClr val="393536"/>
              </a:solidFill>
              <a:effectLst/>
              <a:latin typeface="Geneva"/>
            </a:endParaRPr>
          </a:p>
          <a:p>
            <a:pPr algn="l">
              <a:buFont typeface="Arial" panose="020B0604020202020204" pitchFamily="34" charset="0"/>
              <a:buChar char="•"/>
            </a:pPr>
            <a:r>
              <a:rPr lang="fr-FR" b="0" i="0" dirty="0">
                <a:solidFill>
                  <a:srgbClr val="393536"/>
                </a:solidFill>
                <a:effectLst/>
                <a:latin typeface="Geneva"/>
              </a:rPr>
              <a:t>1re partie : Utiliser des outils de collaboration</a:t>
            </a:r>
          </a:p>
          <a:p>
            <a:pPr algn="l">
              <a:buFont typeface="Arial" panose="020B0604020202020204" pitchFamily="34" charset="0"/>
              <a:buChar char="•"/>
            </a:pPr>
            <a:r>
              <a:rPr lang="fr-FR" b="0" i="0" dirty="0">
                <a:solidFill>
                  <a:srgbClr val="393536"/>
                </a:solidFill>
                <a:effectLst/>
                <a:latin typeface="Geneva"/>
              </a:rPr>
              <a:t>2e partie : Partager des documents avec Google Drive</a:t>
            </a:r>
          </a:p>
          <a:p>
            <a:pPr algn="l">
              <a:buFont typeface="Arial" panose="020B0604020202020204" pitchFamily="34" charset="0"/>
              <a:buChar char="•"/>
            </a:pPr>
            <a:r>
              <a:rPr lang="fr-FR" b="0" i="0" dirty="0">
                <a:solidFill>
                  <a:srgbClr val="393536"/>
                </a:solidFill>
                <a:effectLst/>
                <a:latin typeface="Geneva"/>
              </a:rPr>
              <a:t>3e partie : Découvrir la conférence et les réunions Web</a:t>
            </a:r>
          </a:p>
          <a:p>
            <a:pPr algn="l">
              <a:buFont typeface="Arial" panose="020B0604020202020204" pitchFamily="34" charset="0"/>
              <a:buChar char="•"/>
            </a:pPr>
            <a:r>
              <a:rPr lang="fr-FR" b="0" i="0" dirty="0">
                <a:solidFill>
                  <a:srgbClr val="393536"/>
                </a:solidFill>
                <a:effectLst/>
                <a:latin typeface="Geneva"/>
              </a:rPr>
              <a:t>4e partie : Créer des pages Wiki</a:t>
            </a:r>
          </a:p>
          <a:p>
            <a:endParaRPr lang="fr-FR" dirty="0"/>
          </a:p>
        </p:txBody>
      </p:sp>
      <p:sp>
        <p:nvSpPr>
          <p:cNvPr id="4" name="Espace réservé du pied de page 3">
            <a:extLst>
              <a:ext uri="{FF2B5EF4-FFF2-40B4-BE49-F238E27FC236}">
                <a16:creationId xmlns:a16="http://schemas.microsoft.com/office/drawing/2014/main" id="{FEE7C227-1118-40FF-957F-576C89A4B11D}"/>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9F45D6FA-619E-4515-B883-85F0C5E667B9}"/>
              </a:ext>
            </a:extLst>
          </p:cNvPr>
          <p:cNvSpPr>
            <a:spLocks noGrp="1"/>
          </p:cNvSpPr>
          <p:nvPr>
            <p:ph type="sldNum" sz="quarter" idx="12"/>
          </p:nvPr>
        </p:nvSpPr>
        <p:spPr/>
        <p:txBody>
          <a:bodyPr/>
          <a:lstStyle/>
          <a:p>
            <a:fld id="{DB87C72B-589B-4AC8-9896-F89487945A97}" type="slidenum">
              <a:rPr lang="fr-FR" smtClean="0"/>
              <a:t>42</a:t>
            </a:fld>
            <a:endParaRPr lang="fr-FR"/>
          </a:p>
        </p:txBody>
      </p:sp>
    </p:spTree>
    <p:extLst>
      <p:ext uri="{BB962C8B-B14F-4D97-AF65-F5344CB8AC3E}">
        <p14:creationId xmlns:p14="http://schemas.microsoft.com/office/powerpoint/2010/main" val="194005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1AAB22-1F9C-43EF-809C-01AD2C379C0F}"/>
              </a:ext>
            </a:extLst>
          </p:cNvPr>
          <p:cNvSpPr>
            <a:spLocks noGrp="1"/>
          </p:cNvSpPr>
          <p:nvPr>
            <p:ph type="title"/>
          </p:nvPr>
        </p:nvSpPr>
        <p:spPr>
          <a:xfrm>
            <a:off x="838200" y="365126"/>
            <a:ext cx="10515600" cy="494684"/>
          </a:xfrm>
        </p:spPr>
        <p:txBody>
          <a:bodyPr>
            <a:normAutofit fontScale="90000"/>
          </a:bodyPr>
          <a:lstStyle/>
          <a:p>
            <a:r>
              <a:rPr lang="fr-FR" sz="3600" b="1" dirty="0">
                <a:solidFill>
                  <a:srgbClr val="A115A1"/>
                </a:solidFill>
                <a:latin typeface="Geneva"/>
              </a:rPr>
              <a:t>Réseaux de tailles diverses</a:t>
            </a:r>
          </a:p>
        </p:txBody>
      </p:sp>
      <p:sp>
        <p:nvSpPr>
          <p:cNvPr id="3" name="Espace réservé du contenu 2">
            <a:extLst>
              <a:ext uri="{FF2B5EF4-FFF2-40B4-BE49-F238E27FC236}">
                <a16:creationId xmlns:a16="http://schemas.microsoft.com/office/drawing/2014/main" id="{2CB161FB-2A62-4AF8-AE5B-186138802AD8}"/>
              </a:ext>
            </a:extLst>
          </p:cNvPr>
          <p:cNvSpPr>
            <a:spLocks noGrp="1"/>
          </p:cNvSpPr>
          <p:nvPr>
            <p:ph idx="1"/>
          </p:nvPr>
        </p:nvSpPr>
        <p:spPr>
          <a:xfrm>
            <a:off x="341194" y="1105468"/>
            <a:ext cx="11518710" cy="5387405"/>
          </a:xfrm>
        </p:spPr>
        <p:txBody>
          <a:bodyPr>
            <a:normAutofit fontScale="85000" lnSpcReduction="20000"/>
          </a:bodyPr>
          <a:lstStyle/>
          <a:p>
            <a:pPr algn="l"/>
            <a:r>
              <a:rPr lang="fr-FR" b="1" i="0" dirty="0">
                <a:solidFill>
                  <a:srgbClr val="A115A1"/>
                </a:solidFill>
                <a:effectLst/>
                <a:latin typeface="Geneva"/>
              </a:rPr>
              <a:t>Fourniture de ressources dans un réseau</a:t>
            </a:r>
          </a:p>
          <a:p>
            <a:pPr algn="l"/>
            <a:r>
              <a:rPr lang="fr-FR" b="0" i="0" dirty="0">
                <a:solidFill>
                  <a:srgbClr val="393536"/>
                </a:solidFill>
                <a:effectLst/>
                <a:latin typeface="Geneva"/>
              </a:rPr>
              <a:t>Les réseaux peuvent être de différentes tailles. Il existe des réseaux élémentaires, constitués de deux ordinateurs, mais également des réseaux extrêmement complexes, capables de connecter des millions de périphériques.</a:t>
            </a:r>
          </a:p>
          <a:p>
            <a:pPr algn="l"/>
            <a:r>
              <a:rPr lang="fr-FR" b="0" i="0" dirty="0">
                <a:solidFill>
                  <a:srgbClr val="393536"/>
                </a:solidFill>
                <a:effectLst/>
                <a:latin typeface="Geneva"/>
              </a:rPr>
              <a:t>Les réseaux les plus simples permettent de partager des ressources, telles que des imprimantes, des documents, des images et de la musique, entre quelques ordinateurs locaux.</a:t>
            </a:r>
          </a:p>
          <a:p>
            <a:pPr algn="l"/>
            <a:r>
              <a:rPr lang="fr-FR" b="0" i="0" dirty="0">
                <a:solidFill>
                  <a:srgbClr val="393536"/>
                </a:solidFill>
                <a:effectLst/>
                <a:latin typeface="Geneva"/>
              </a:rPr>
              <a:t>Les réseaux de bureaux à domicile et les réseaux de petits bureaux sont souvent configurés par des personnes qui travaillent à domicile ou à partir d'un bureau distant et qui doivent se connecter à un réseau d'entreprise ou à d'autres ressources centralisées. En outre, de nombreux entrepreneurs indépendants utilisent des réseaux domestiques ou des réseaux de petits bureaux pour faire la promotion et vendre leurs produits, commander des fournitures et communiquer avec les clients. Les communications transmises via un réseau sont généralement plus efficaces et plus économiques que les formes de communication classiques telles que le courrier postal ou les appels téléphoniques interurbains ou internationaux.</a:t>
            </a:r>
          </a:p>
          <a:p>
            <a:endParaRPr lang="fr-FR" dirty="0"/>
          </a:p>
        </p:txBody>
      </p:sp>
      <p:sp>
        <p:nvSpPr>
          <p:cNvPr id="4" name="Espace réservé du pied de page 3">
            <a:extLst>
              <a:ext uri="{FF2B5EF4-FFF2-40B4-BE49-F238E27FC236}">
                <a16:creationId xmlns:a16="http://schemas.microsoft.com/office/drawing/2014/main" id="{A6F33FDC-11F1-4F3E-AC39-0E052032FCAC}"/>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F4D50849-49C2-4356-A3EF-CF5D23F62720}"/>
              </a:ext>
            </a:extLst>
          </p:cNvPr>
          <p:cNvSpPr>
            <a:spLocks noGrp="1"/>
          </p:cNvSpPr>
          <p:nvPr>
            <p:ph type="sldNum" sz="quarter" idx="12"/>
          </p:nvPr>
        </p:nvSpPr>
        <p:spPr/>
        <p:txBody>
          <a:bodyPr/>
          <a:lstStyle/>
          <a:p>
            <a:fld id="{DB87C72B-589B-4AC8-9896-F89487945A97}" type="slidenum">
              <a:rPr lang="fr-FR" smtClean="0"/>
              <a:t>43</a:t>
            </a:fld>
            <a:endParaRPr lang="fr-FR"/>
          </a:p>
        </p:txBody>
      </p:sp>
    </p:spTree>
    <p:extLst>
      <p:ext uri="{BB962C8B-B14F-4D97-AF65-F5344CB8AC3E}">
        <p14:creationId xmlns:p14="http://schemas.microsoft.com/office/powerpoint/2010/main" val="198720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E091C2-288C-4E47-A434-5A9598E8B8A3}"/>
              </a:ext>
            </a:extLst>
          </p:cNvPr>
          <p:cNvSpPr>
            <a:spLocks noGrp="1"/>
          </p:cNvSpPr>
          <p:nvPr>
            <p:ph type="title"/>
          </p:nvPr>
        </p:nvSpPr>
        <p:spPr>
          <a:xfrm>
            <a:off x="838200" y="365126"/>
            <a:ext cx="10515600" cy="740344"/>
          </a:xfrm>
        </p:spPr>
        <p:txBody>
          <a:bodyPr/>
          <a:lstStyle/>
          <a:p>
            <a:r>
              <a:rPr lang="fr-FR" sz="3200" b="1" dirty="0">
                <a:solidFill>
                  <a:srgbClr val="A115A1"/>
                </a:solidFill>
                <a:latin typeface="Geneva"/>
              </a:rPr>
              <a:t>Réseaux de tailles diverses</a:t>
            </a:r>
          </a:p>
        </p:txBody>
      </p:sp>
      <p:sp>
        <p:nvSpPr>
          <p:cNvPr id="3" name="Espace réservé du contenu 2">
            <a:extLst>
              <a:ext uri="{FF2B5EF4-FFF2-40B4-BE49-F238E27FC236}">
                <a16:creationId xmlns:a16="http://schemas.microsoft.com/office/drawing/2014/main" id="{2B9B0456-9E61-45A4-B20B-06CE85F296FA}"/>
              </a:ext>
            </a:extLst>
          </p:cNvPr>
          <p:cNvSpPr>
            <a:spLocks noGrp="1"/>
          </p:cNvSpPr>
          <p:nvPr>
            <p:ph idx="1"/>
          </p:nvPr>
        </p:nvSpPr>
        <p:spPr>
          <a:xfrm>
            <a:off x="477671" y="1392072"/>
            <a:ext cx="11368585" cy="5100802"/>
          </a:xfrm>
        </p:spPr>
        <p:txBody>
          <a:bodyPr>
            <a:normAutofit fontScale="85000" lnSpcReduction="20000"/>
          </a:bodyPr>
          <a:lstStyle/>
          <a:p>
            <a:r>
              <a:rPr lang="fr-FR" b="1" i="0" dirty="0">
                <a:solidFill>
                  <a:srgbClr val="A115A1"/>
                </a:solidFill>
                <a:effectLst/>
                <a:latin typeface="Geneva"/>
              </a:rPr>
              <a:t>Fourniture de ressources dans un réseau</a:t>
            </a:r>
            <a:endParaRPr lang="fr-FR" b="0" i="0" dirty="0">
              <a:solidFill>
                <a:srgbClr val="393536"/>
              </a:solidFill>
              <a:effectLst/>
              <a:latin typeface="Geneva"/>
            </a:endParaRPr>
          </a:p>
          <a:p>
            <a:pPr algn="l"/>
            <a:r>
              <a:rPr lang="fr-FR" b="0" i="0" dirty="0">
                <a:solidFill>
                  <a:srgbClr val="393536"/>
                </a:solidFill>
                <a:effectLst/>
                <a:latin typeface="Geneva"/>
              </a:rPr>
              <a:t>Dans les grandes entreprises, des réseaux de très grande envergure peuvent être utilisés pour permettre la consolidation, le stockage, ainsi que l'accès aux données sur des serveurs réseau. Les réseaux permettent également des communications rapides, par exemple grâce aux e-mails, à la messagerie instantanée et à la collaboration entre les employés. Parallèlement aux avantages internes, de nombreuses entreprises utilisent leurs réseaux pour proposer des produits et services aux clients par le biais d'Internet.</a:t>
            </a:r>
          </a:p>
          <a:p>
            <a:pPr algn="l"/>
            <a:r>
              <a:rPr lang="fr-FR" b="0" i="0" dirty="0">
                <a:solidFill>
                  <a:srgbClr val="393536"/>
                </a:solidFill>
                <a:effectLst/>
                <a:latin typeface="Geneva"/>
              </a:rPr>
              <a:t>Internet est le plus grand réseau existant. En réalité, le terme « Internet » signifie « réseau de réseaux ». Internet est littéralement un ensemble de réseaux privés et publics interconnectés, tels que ceux décrits ci-dessus. Les entreprises, les réseaux de petits bureaux et même les réseaux domestiques fournissent généralement une connexion partagée à Internet.</a:t>
            </a:r>
          </a:p>
          <a:p>
            <a:pPr algn="l"/>
            <a:r>
              <a:rPr lang="fr-FR" b="0" i="0" dirty="0">
                <a:solidFill>
                  <a:srgbClr val="393536"/>
                </a:solidFill>
                <a:effectLst/>
                <a:latin typeface="Geneva"/>
              </a:rPr>
              <a:t>La rapidité avec laquelle Internet s'est intégré à notre quotidien est tout simplement stupéfiante.</a:t>
            </a:r>
          </a:p>
          <a:p>
            <a:endParaRPr lang="fr-FR" dirty="0"/>
          </a:p>
        </p:txBody>
      </p:sp>
      <p:sp>
        <p:nvSpPr>
          <p:cNvPr id="4" name="Espace réservé du pied de page 3">
            <a:extLst>
              <a:ext uri="{FF2B5EF4-FFF2-40B4-BE49-F238E27FC236}">
                <a16:creationId xmlns:a16="http://schemas.microsoft.com/office/drawing/2014/main" id="{FB87D7AC-6C87-4E2A-8FC9-17148EA963DC}"/>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998832DA-7BE9-409B-8A3F-FBC962269C4D}"/>
              </a:ext>
            </a:extLst>
          </p:cNvPr>
          <p:cNvSpPr>
            <a:spLocks noGrp="1"/>
          </p:cNvSpPr>
          <p:nvPr>
            <p:ph type="sldNum" sz="quarter" idx="12"/>
          </p:nvPr>
        </p:nvSpPr>
        <p:spPr/>
        <p:txBody>
          <a:bodyPr/>
          <a:lstStyle/>
          <a:p>
            <a:fld id="{DB87C72B-589B-4AC8-9896-F89487945A97}" type="slidenum">
              <a:rPr lang="fr-FR" smtClean="0"/>
              <a:t>44</a:t>
            </a:fld>
            <a:endParaRPr lang="fr-FR"/>
          </a:p>
        </p:txBody>
      </p:sp>
    </p:spTree>
    <p:extLst>
      <p:ext uri="{BB962C8B-B14F-4D97-AF65-F5344CB8AC3E}">
        <p14:creationId xmlns:p14="http://schemas.microsoft.com/office/powerpoint/2010/main" val="348945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A2B725D-CEBD-4E64-A08C-D6EE6978869F}"/>
              </a:ext>
            </a:extLst>
          </p:cNvPr>
          <p:cNvPicPr>
            <a:picLocks noChangeAspect="1"/>
          </p:cNvPicPr>
          <p:nvPr/>
        </p:nvPicPr>
        <p:blipFill>
          <a:blip r:embed="rId2"/>
          <a:stretch>
            <a:fillRect/>
          </a:stretch>
        </p:blipFill>
        <p:spPr>
          <a:xfrm>
            <a:off x="2074461" y="390053"/>
            <a:ext cx="7755556" cy="5860622"/>
          </a:xfrm>
          <a:prstGeom prst="rect">
            <a:avLst/>
          </a:prstGeom>
        </p:spPr>
      </p:pic>
      <p:sp>
        <p:nvSpPr>
          <p:cNvPr id="6" name="Espace réservé du pied de page 5">
            <a:extLst>
              <a:ext uri="{FF2B5EF4-FFF2-40B4-BE49-F238E27FC236}">
                <a16:creationId xmlns:a16="http://schemas.microsoft.com/office/drawing/2014/main" id="{263AF56A-FF96-4D6B-BE40-993F56A5B7B0}"/>
              </a:ext>
            </a:extLst>
          </p:cNvPr>
          <p:cNvSpPr>
            <a:spLocks noGrp="1"/>
          </p:cNvSpPr>
          <p:nvPr>
            <p:ph type="ftr" sz="quarter" idx="11"/>
          </p:nvPr>
        </p:nvSpPr>
        <p:spPr/>
        <p:txBody>
          <a:bodyPr/>
          <a:lstStyle/>
          <a:p>
            <a:r>
              <a:rPr lang="fr-FR"/>
              <a:t>Pr C THIAM</a:t>
            </a:r>
          </a:p>
        </p:txBody>
      </p:sp>
      <p:sp>
        <p:nvSpPr>
          <p:cNvPr id="7" name="Espace réservé du numéro de diapositive 6">
            <a:extLst>
              <a:ext uri="{FF2B5EF4-FFF2-40B4-BE49-F238E27FC236}">
                <a16:creationId xmlns:a16="http://schemas.microsoft.com/office/drawing/2014/main" id="{B08B64AC-8C97-4151-971A-B0921B19B199}"/>
              </a:ext>
            </a:extLst>
          </p:cNvPr>
          <p:cNvSpPr>
            <a:spLocks noGrp="1"/>
          </p:cNvSpPr>
          <p:nvPr>
            <p:ph type="sldNum" sz="quarter" idx="12"/>
          </p:nvPr>
        </p:nvSpPr>
        <p:spPr/>
        <p:txBody>
          <a:bodyPr/>
          <a:lstStyle/>
          <a:p>
            <a:fld id="{DB87C72B-589B-4AC8-9896-F89487945A97}" type="slidenum">
              <a:rPr lang="fr-FR" smtClean="0"/>
              <a:t>45</a:t>
            </a:fld>
            <a:endParaRPr lang="fr-FR"/>
          </a:p>
        </p:txBody>
      </p:sp>
    </p:spTree>
    <p:extLst>
      <p:ext uri="{BB962C8B-B14F-4D97-AF65-F5344CB8AC3E}">
        <p14:creationId xmlns:p14="http://schemas.microsoft.com/office/powerpoint/2010/main" val="6393624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614FC4-D987-46CF-B595-2B246BD2E61D}"/>
              </a:ext>
            </a:extLst>
          </p:cNvPr>
          <p:cNvSpPr>
            <a:spLocks noGrp="1"/>
          </p:cNvSpPr>
          <p:nvPr>
            <p:ph type="title"/>
          </p:nvPr>
        </p:nvSpPr>
        <p:spPr>
          <a:xfrm>
            <a:off x="838200" y="365125"/>
            <a:ext cx="10515600" cy="672105"/>
          </a:xfrm>
        </p:spPr>
        <p:txBody>
          <a:bodyPr>
            <a:normAutofit/>
          </a:bodyPr>
          <a:lstStyle/>
          <a:p>
            <a:r>
              <a:rPr lang="fr-FR" sz="3200" b="1" dirty="0">
                <a:solidFill>
                  <a:srgbClr val="A115A1"/>
                </a:solidFill>
                <a:latin typeface="Geneva"/>
              </a:rPr>
              <a:t>Clients et serveurs</a:t>
            </a:r>
          </a:p>
        </p:txBody>
      </p:sp>
      <p:sp>
        <p:nvSpPr>
          <p:cNvPr id="3" name="Espace réservé du contenu 2">
            <a:extLst>
              <a:ext uri="{FF2B5EF4-FFF2-40B4-BE49-F238E27FC236}">
                <a16:creationId xmlns:a16="http://schemas.microsoft.com/office/drawing/2014/main" id="{A3EFB126-0EA2-4586-A174-048D968F2120}"/>
              </a:ext>
            </a:extLst>
          </p:cNvPr>
          <p:cNvSpPr>
            <a:spLocks noGrp="1"/>
          </p:cNvSpPr>
          <p:nvPr>
            <p:ph idx="1"/>
          </p:nvPr>
        </p:nvSpPr>
        <p:spPr>
          <a:xfrm>
            <a:off x="600501" y="1037230"/>
            <a:ext cx="11300347" cy="5455645"/>
          </a:xfrm>
        </p:spPr>
        <p:txBody>
          <a:bodyPr>
            <a:normAutofit fontScale="92500" lnSpcReduction="20000"/>
          </a:bodyPr>
          <a:lstStyle/>
          <a:p>
            <a:pPr algn="l"/>
            <a:r>
              <a:rPr lang="fr-FR" b="0" i="0" dirty="0">
                <a:solidFill>
                  <a:srgbClr val="393536"/>
                </a:solidFill>
                <a:effectLst/>
                <a:latin typeface="Geneva"/>
              </a:rPr>
              <a:t>Tous les ordinateurs connectés à un réseau et qui participent directement aux communications réseau sont des hôtes ou des périphériques finaux. Les hôtes peuvent envoyer et recevoir des messages sur le réseau. Dans les réseaux actuels, les périphériques finaux peuvent jouer le rôle de client, de serveur, ou les deux. Les logiciels installés sur l'ordinateur déterminent le rôle qu'il tient au sein du réseau.</a:t>
            </a:r>
          </a:p>
          <a:p>
            <a:pPr algn="l"/>
            <a:r>
              <a:rPr lang="fr-FR" b="0" i="0" dirty="0">
                <a:solidFill>
                  <a:srgbClr val="393536"/>
                </a:solidFill>
                <a:effectLst/>
                <a:latin typeface="Geneva"/>
              </a:rPr>
              <a:t>Les serveurs sont des hôtes équipés des logiciels leur permettant de fournir des informations, comme des messages électroniques ou des pages Web, à d'autres hôtes sur le réseau. Chaque service nécessite un logiciel serveur distinct. Par exemple, un hôte nécessite un logiciel de serveur Web pour pouvoir offrir des services Web au réseau.</a:t>
            </a:r>
          </a:p>
          <a:p>
            <a:pPr algn="l"/>
            <a:r>
              <a:rPr lang="fr-FR" b="0" i="0" dirty="0">
                <a:solidFill>
                  <a:srgbClr val="393536"/>
                </a:solidFill>
                <a:effectLst/>
                <a:latin typeface="Geneva"/>
              </a:rPr>
              <a:t>Les clients sont des ordinateurs hôtes équipés d'un logiciel qui leur permet de demander des informations auprès du serveur et de les afficher. Un navigateur Web, tel qu'Internet Explorer, est un exemple de logiciel client.</a:t>
            </a:r>
          </a:p>
          <a:p>
            <a:endParaRPr lang="fr-FR" dirty="0"/>
          </a:p>
        </p:txBody>
      </p:sp>
      <p:sp>
        <p:nvSpPr>
          <p:cNvPr id="4" name="Espace réservé du pied de page 3">
            <a:extLst>
              <a:ext uri="{FF2B5EF4-FFF2-40B4-BE49-F238E27FC236}">
                <a16:creationId xmlns:a16="http://schemas.microsoft.com/office/drawing/2014/main" id="{31392C35-C202-4D33-BE0C-CF137BB86F76}"/>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CCB03FD4-0800-4D05-9144-08D5B7683152}"/>
              </a:ext>
            </a:extLst>
          </p:cNvPr>
          <p:cNvSpPr>
            <a:spLocks noGrp="1"/>
          </p:cNvSpPr>
          <p:nvPr>
            <p:ph type="sldNum" sz="quarter" idx="12"/>
          </p:nvPr>
        </p:nvSpPr>
        <p:spPr/>
        <p:txBody>
          <a:bodyPr/>
          <a:lstStyle/>
          <a:p>
            <a:fld id="{DB87C72B-589B-4AC8-9896-F89487945A97}" type="slidenum">
              <a:rPr lang="fr-FR" smtClean="0"/>
              <a:t>46</a:t>
            </a:fld>
            <a:endParaRPr lang="fr-FR"/>
          </a:p>
        </p:txBody>
      </p:sp>
    </p:spTree>
    <p:extLst>
      <p:ext uri="{BB962C8B-B14F-4D97-AF65-F5344CB8AC3E}">
        <p14:creationId xmlns:p14="http://schemas.microsoft.com/office/powerpoint/2010/main" val="24913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35197A-2312-4B0E-8B04-D3A76B769B51}"/>
              </a:ext>
            </a:extLst>
          </p:cNvPr>
          <p:cNvSpPr>
            <a:spLocks noGrp="1"/>
          </p:cNvSpPr>
          <p:nvPr>
            <p:ph type="title"/>
          </p:nvPr>
        </p:nvSpPr>
        <p:spPr>
          <a:xfrm>
            <a:off x="469711" y="556194"/>
            <a:ext cx="10515600" cy="1325563"/>
          </a:xfrm>
        </p:spPr>
        <p:txBody>
          <a:bodyPr/>
          <a:lstStyle/>
          <a:p>
            <a:r>
              <a:rPr lang="fr-FR" sz="3200" b="1" dirty="0">
                <a:solidFill>
                  <a:srgbClr val="A115A1"/>
                </a:solidFill>
                <a:latin typeface="Geneva"/>
              </a:rPr>
              <a:t>CLIENT/SERVEUR</a:t>
            </a:r>
          </a:p>
        </p:txBody>
      </p:sp>
      <p:pic>
        <p:nvPicPr>
          <p:cNvPr id="5" name="Image 4">
            <a:extLst>
              <a:ext uri="{FF2B5EF4-FFF2-40B4-BE49-F238E27FC236}">
                <a16:creationId xmlns:a16="http://schemas.microsoft.com/office/drawing/2014/main" id="{ED844F13-57E4-435C-814F-960C4C2C166B}"/>
              </a:ext>
            </a:extLst>
          </p:cNvPr>
          <p:cNvPicPr>
            <a:picLocks noChangeAspect="1"/>
          </p:cNvPicPr>
          <p:nvPr/>
        </p:nvPicPr>
        <p:blipFill>
          <a:blip r:embed="rId3"/>
          <a:stretch>
            <a:fillRect/>
          </a:stretch>
        </p:blipFill>
        <p:spPr>
          <a:xfrm>
            <a:off x="1544358" y="1690688"/>
            <a:ext cx="7832010" cy="4489687"/>
          </a:xfrm>
          <a:prstGeom prst="rect">
            <a:avLst/>
          </a:prstGeom>
        </p:spPr>
      </p:pic>
      <p:sp>
        <p:nvSpPr>
          <p:cNvPr id="6" name="Espace réservé du pied de page 5">
            <a:extLst>
              <a:ext uri="{FF2B5EF4-FFF2-40B4-BE49-F238E27FC236}">
                <a16:creationId xmlns:a16="http://schemas.microsoft.com/office/drawing/2014/main" id="{E14BA2AA-C1CF-410A-99D3-6AFDD1D4CC87}"/>
              </a:ext>
            </a:extLst>
          </p:cNvPr>
          <p:cNvSpPr>
            <a:spLocks noGrp="1"/>
          </p:cNvSpPr>
          <p:nvPr>
            <p:ph type="ftr" sz="quarter" idx="11"/>
          </p:nvPr>
        </p:nvSpPr>
        <p:spPr/>
        <p:txBody>
          <a:bodyPr/>
          <a:lstStyle/>
          <a:p>
            <a:r>
              <a:rPr lang="fr-FR"/>
              <a:t>Pr C THIAM</a:t>
            </a:r>
          </a:p>
        </p:txBody>
      </p:sp>
      <p:sp>
        <p:nvSpPr>
          <p:cNvPr id="7" name="Espace réservé du numéro de diapositive 6">
            <a:extLst>
              <a:ext uri="{FF2B5EF4-FFF2-40B4-BE49-F238E27FC236}">
                <a16:creationId xmlns:a16="http://schemas.microsoft.com/office/drawing/2014/main" id="{8B17B4AC-2F0D-45AB-9AC2-C9332ADE3DA5}"/>
              </a:ext>
            </a:extLst>
          </p:cNvPr>
          <p:cNvSpPr>
            <a:spLocks noGrp="1"/>
          </p:cNvSpPr>
          <p:nvPr>
            <p:ph type="sldNum" sz="quarter" idx="12"/>
          </p:nvPr>
        </p:nvSpPr>
        <p:spPr/>
        <p:txBody>
          <a:bodyPr/>
          <a:lstStyle/>
          <a:p>
            <a:fld id="{DB87C72B-589B-4AC8-9896-F89487945A97}" type="slidenum">
              <a:rPr lang="fr-FR" smtClean="0"/>
              <a:t>47</a:t>
            </a:fld>
            <a:endParaRPr lang="fr-FR"/>
          </a:p>
        </p:txBody>
      </p:sp>
    </p:spTree>
    <p:extLst>
      <p:ext uri="{BB962C8B-B14F-4D97-AF65-F5344CB8AC3E}">
        <p14:creationId xmlns:p14="http://schemas.microsoft.com/office/powerpoint/2010/main" val="3403326804"/>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3F46B4-9FE0-40D9-8D09-F464DA0D406B}"/>
              </a:ext>
            </a:extLst>
          </p:cNvPr>
          <p:cNvSpPr>
            <a:spLocks noGrp="1"/>
          </p:cNvSpPr>
          <p:nvPr>
            <p:ph type="title"/>
          </p:nvPr>
        </p:nvSpPr>
        <p:spPr>
          <a:xfrm>
            <a:off x="838200" y="365126"/>
            <a:ext cx="10515600" cy="808582"/>
          </a:xfrm>
        </p:spPr>
        <p:txBody>
          <a:bodyPr/>
          <a:lstStyle/>
          <a:p>
            <a:r>
              <a:rPr lang="fr-FR" sz="3200" b="1" dirty="0">
                <a:solidFill>
                  <a:srgbClr val="A115A1"/>
                </a:solidFill>
                <a:latin typeface="Geneva"/>
              </a:rPr>
              <a:t>Clients et serveurs </a:t>
            </a:r>
          </a:p>
        </p:txBody>
      </p:sp>
      <p:sp>
        <p:nvSpPr>
          <p:cNvPr id="3" name="Espace réservé du contenu 2">
            <a:extLst>
              <a:ext uri="{FF2B5EF4-FFF2-40B4-BE49-F238E27FC236}">
                <a16:creationId xmlns:a16="http://schemas.microsoft.com/office/drawing/2014/main" id="{BFAF756A-DBAF-401A-A300-45C822616F3F}"/>
              </a:ext>
            </a:extLst>
          </p:cNvPr>
          <p:cNvSpPr>
            <a:spLocks noGrp="1"/>
          </p:cNvSpPr>
          <p:nvPr>
            <p:ph idx="1"/>
          </p:nvPr>
        </p:nvSpPr>
        <p:spPr>
          <a:xfrm>
            <a:off x="341194" y="1282890"/>
            <a:ext cx="11532358" cy="5090614"/>
          </a:xfrm>
        </p:spPr>
        <p:txBody>
          <a:bodyPr>
            <a:normAutofit fontScale="92500"/>
          </a:bodyPr>
          <a:lstStyle/>
          <a:p>
            <a:pPr algn="l"/>
            <a:r>
              <a:rPr lang="fr-FR" b="0" i="0" dirty="0">
                <a:solidFill>
                  <a:srgbClr val="393536"/>
                </a:solidFill>
                <a:effectLst/>
                <a:latin typeface="Geneva"/>
              </a:rPr>
              <a:t>Un ordinateur équipé d'un logiciel serveur peut fournir des services à un ou plusieurs clients en même temps.</a:t>
            </a:r>
          </a:p>
          <a:p>
            <a:pPr algn="l"/>
            <a:r>
              <a:rPr lang="fr-FR" b="0" i="0" dirty="0">
                <a:solidFill>
                  <a:srgbClr val="393536"/>
                </a:solidFill>
                <a:effectLst/>
                <a:latin typeface="Geneva"/>
              </a:rPr>
              <a:t>De plus, un seul ordinateur peut exécuter différents types de logiciel serveur. Chez les particuliers et dans les petites entreprises, il peut arriver, par nécessité, qu'un ordinateur fasse office à la fois de serveur de fichiers, de serveur Web et de serveur de messagerie.</a:t>
            </a:r>
          </a:p>
          <a:p>
            <a:pPr algn="l"/>
            <a:r>
              <a:rPr lang="fr-FR" b="0" i="0" dirty="0">
                <a:solidFill>
                  <a:srgbClr val="393536"/>
                </a:solidFill>
                <a:effectLst/>
                <a:latin typeface="Geneva"/>
              </a:rPr>
              <a:t>Un seul ordinateur peut également exécuter différents types de logiciel client. Un logiciel client doit être installé pour chaque type de service requis. Un hôte équipé de plusieurs clients peut se connecter à plusieurs serveurs en même temps. Par exemple, un utilisateur peut consulter sa messagerie électronique et une page Web en même temps qu'il utilise la messagerie instantanée et écoute la radio sur Internet.</a:t>
            </a:r>
          </a:p>
          <a:p>
            <a:endParaRPr lang="fr-FR" dirty="0"/>
          </a:p>
        </p:txBody>
      </p:sp>
      <p:sp>
        <p:nvSpPr>
          <p:cNvPr id="4" name="Espace réservé du pied de page 3">
            <a:extLst>
              <a:ext uri="{FF2B5EF4-FFF2-40B4-BE49-F238E27FC236}">
                <a16:creationId xmlns:a16="http://schemas.microsoft.com/office/drawing/2014/main" id="{8AD2BA33-CBCF-4A5A-AF7B-3BC1CBEA735E}"/>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B2AE8D8F-48DD-40DB-8893-11AFC0A3C62E}"/>
              </a:ext>
            </a:extLst>
          </p:cNvPr>
          <p:cNvSpPr>
            <a:spLocks noGrp="1"/>
          </p:cNvSpPr>
          <p:nvPr>
            <p:ph type="sldNum" sz="quarter" idx="12"/>
          </p:nvPr>
        </p:nvSpPr>
        <p:spPr/>
        <p:txBody>
          <a:bodyPr/>
          <a:lstStyle/>
          <a:p>
            <a:fld id="{DB87C72B-589B-4AC8-9896-F89487945A97}" type="slidenum">
              <a:rPr lang="fr-FR" smtClean="0"/>
              <a:t>48</a:t>
            </a:fld>
            <a:endParaRPr lang="fr-FR"/>
          </a:p>
        </p:txBody>
      </p:sp>
    </p:spTree>
    <p:extLst>
      <p:ext uri="{BB962C8B-B14F-4D97-AF65-F5344CB8AC3E}">
        <p14:creationId xmlns:p14="http://schemas.microsoft.com/office/powerpoint/2010/main" val="295000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CFC9E15-FD95-4E5F-86FE-7772F6647A6C}"/>
              </a:ext>
            </a:extLst>
          </p:cNvPr>
          <p:cNvPicPr>
            <a:picLocks noChangeAspect="1"/>
          </p:cNvPicPr>
          <p:nvPr/>
        </p:nvPicPr>
        <p:blipFill>
          <a:blip r:embed="rId2"/>
          <a:stretch>
            <a:fillRect/>
          </a:stretch>
        </p:blipFill>
        <p:spPr>
          <a:xfrm>
            <a:off x="1760561" y="1037230"/>
            <a:ext cx="7426751" cy="5746129"/>
          </a:xfrm>
          <a:prstGeom prst="rect">
            <a:avLst/>
          </a:prstGeom>
        </p:spPr>
      </p:pic>
      <p:sp>
        <p:nvSpPr>
          <p:cNvPr id="6" name="Titre 1">
            <a:extLst>
              <a:ext uri="{FF2B5EF4-FFF2-40B4-BE49-F238E27FC236}">
                <a16:creationId xmlns:a16="http://schemas.microsoft.com/office/drawing/2014/main" id="{1CAB6DA6-FCA8-4D5B-A9B6-B0DB2D362D22}"/>
              </a:ext>
            </a:extLst>
          </p:cNvPr>
          <p:cNvSpPr>
            <a:spLocks noGrp="1"/>
          </p:cNvSpPr>
          <p:nvPr>
            <p:ph type="title"/>
          </p:nvPr>
        </p:nvSpPr>
        <p:spPr>
          <a:xfrm>
            <a:off x="838200" y="365125"/>
            <a:ext cx="10515600" cy="672105"/>
          </a:xfrm>
        </p:spPr>
        <p:txBody>
          <a:bodyPr>
            <a:normAutofit/>
          </a:bodyPr>
          <a:lstStyle/>
          <a:p>
            <a:r>
              <a:rPr lang="fr-FR" sz="3200" b="1" dirty="0">
                <a:solidFill>
                  <a:srgbClr val="A115A1"/>
                </a:solidFill>
                <a:latin typeface="Geneva"/>
              </a:rPr>
              <a:t>Clients et serveurs </a:t>
            </a:r>
          </a:p>
        </p:txBody>
      </p:sp>
      <p:sp>
        <p:nvSpPr>
          <p:cNvPr id="7" name="Espace réservé du pied de page 6">
            <a:extLst>
              <a:ext uri="{FF2B5EF4-FFF2-40B4-BE49-F238E27FC236}">
                <a16:creationId xmlns:a16="http://schemas.microsoft.com/office/drawing/2014/main" id="{77F018CF-6CD5-40E0-B0DF-C2D76DE7786A}"/>
              </a:ext>
            </a:extLst>
          </p:cNvPr>
          <p:cNvSpPr>
            <a:spLocks noGrp="1"/>
          </p:cNvSpPr>
          <p:nvPr>
            <p:ph type="ftr" sz="quarter" idx="11"/>
          </p:nvPr>
        </p:nvSpPr>
        <p:spPr/>
        <p:txBody>
          <a:bodyPr/>
          <a:lstStyle/>
          <a:p>
            <a:r>
              <a:rPr lang="fr-FR"/>
              <a:t>Pr C THIAM</a:t>
            </a:r>
          </a:p>
        </p:txBody>
      </p:sp>
      <p:sp>
        <p:nvSpPr>
          <p:cNvPr id="8" name="Espace réservé du numéro de diapositive 7">
            <a:extLst>
              <a:ext uri="{FF2B5EF4-FFF2-40B4-BE49-F238E27FC236}">
                <a16:creationId xmlns:a16="http://schemas.microsoft.com/office/drawing/2014/main" id="{79EBE231-E077-4099-8B6B-9F61DAAFA069}"/>
              </a:ext>
            </a:extLst>
          </p:cNvPr>
          <p:cNvSpPr>
            <a:spLocks noGrp="1"/>
          </p:cNvSpPr>
          <p:nvPr>
            <p:ph type="sldNum" sz="quarter" idx="12"/>
          </p:nvPr>
        </p:nvSpPr>
        <p:spPr/>
        <p:txBody>
          <a:bodyPr/>
          <a:lstStyle/>
          <a:p>
            <a:fld id="{DB87C72B-589B-4AC8-9896-F89487945A97}" type="slidenum">
              <a:rPr lang="fr-FR" smtClean="0"/>
              <a:t>49</a:t>
            </a:fld>
            <a:endParaRPr lang="fr-FR"/>
          </a:p>
        </p:txBody>
      </p:sp>
    </p:spTree>
    <p:extLst>
      <p:ext uri="{BB962C8B-B14F-4D97-AF65-F5344CB8AC3E}">
        <p14:creationId xmlns:p14="http://schemas.microsoft.com/office/powerpoint/2010/main" val="2802363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821" y="91547"/>
            <a:ext cx="11134165" cy="690687"/>
          </a:xfrm>
          <a:prstGeom prst="rect">
            <a:avLst/>
          </a:prstGeom>
        </p:spPr>
        <p:txBody>
          <a:bodyPr vert="horz" wrap="square" lIns="0" tIns="13447" rIns="0" bIns="0" rtlCol="0" anchor="ctr">
            <a:spAutoFit/>
          </a:bodyPr>
          <a:lstStyle/>
          <a:p>
            <a:pPr marL="3199657">
              <a:lnSpc>
                <a:spcPct val="100000"/>
              </a:lnSpc>
              <a:spcBef>
                <a:spcPts val="106"/>
              </a:spcBef>
            </a:pPr>
            <a:r>
              <a:rPr spc="-11" dirty="0"/>
              <a:t>Introduction</a:t>
            </a:r>
          </a:p>
        </p:txBody>
      </p:sp>
      <p:sp>
        <p:nvSpPr>
          <p:cNvPr id="3" name="object 3"/>
          <p:cNvSpPr txBox="1"/>
          <p:nvPr/>
        </p:nvSpPr>
        <p:spPr>
          <a:xfrm>
            <a:off x="1300779" y="1015253"/>
            <a:ext cx="9455299" cy="1436540"/>
          </a:xfrm>
          <a:prstGeom prst="rect">
            <a:avLst/>
          </a:prstGeom>
        </p:spPr>
        <p:txBody>
          <a:bodyPr vert="horz" wrap="square" lIns="0" tIns="98164" rIns="0" bIns="0" rtlCol="0">
            <a:spAutoFit/>
          </a:bodyPr>
          <a:lstStyle/>
          <a:p>
            <a:pPr marL="13447">
              <a:spcBef>
                <a:spcPts val="773"/>
              </a:spcBef>
            </a:pPr>
            <a:r>
              <a:rPr sz="2541" b="1" spc="-26" dirty="0">
                <a:solidFill>
                  <a:srgbClr val="7F0000"/>
                </a:solidFill>
                <a:latin typeface="Verdana"/>
                <a:cs typeface="Verdana"/>
              </a:rPr>
              <a:t>Qu'est-</a:t>
            </a:r>
            <a:r>
              <a:rPr sz="2541" b="1" dirty="0">
                <a:solidFill>
                  <a:srgbClr val="7F0000"/>
                </a:solidFill>
                <a:latin typeface="Verdana"/>
                <a:cs typeface="Verdana"/>
              </a:rPr>
              <a:t>ce</a:t>
            </a:r>
            <a:r>
              <a:rPr sz="2541" b="1" spc="-58" dirty="0">
                <a:solidFill>
                  <a:srgbClr val="7F0000"/>
                </a:solidFill>
                <a:latin typeface="Verdana"/>
                <a:cs typeface="Verdana"/>
              </a:rPr>
              <a:t> </a:t>
            </a:r>
            <a:r>
              <a:rPr sz="2541" b="1" dirty="0">
                <a:solidFill>
                  <a:srgbClr val="7F0000"/>
                </a:solidFill>
                <a:latin typeface="Verdana"/>
                <a:cs typeface="Verdana"/>
              </a:rPr>
              <a:t>qu'un</a:t>
            </a:r>
            <a:r>
              <a:rPr sz="2541" b="1" spc="-48" dirty="0">
                <a:solidFill>
                  <a:srgbClr val="7F0000"/>
                </a:solidFill>
                <a:latin typeface="Verdana"/>
                <a:cs typeface="Verdana"/>
              </a:rPr>
              <a:t> </a:t>
            </a:r>
            <a:r>
              <a:rPr sz="2541" b="1" dirty="0">
                <a:solidFill>
                  <a:srgbClr val="7F0000"/>
                </a:solidFill>
                <a:latin typeface="Verdana"/>
                <a:cs typeface="Verdana"/>
              </a:rPr>
              <a:t>réseau</a:t>
            </a:r>
            <a:r>
              <a:rPr sz="2541" b="1" spc="-48" dirty="0">
                <a:solidFill>
                  <a:srgbClr val="7F0000"/>
                </a:solidFill>
                <a:latin typeface="Verdana"/>
                <a:cs typeface="Verdana"/>
              </a:rPr>
              <a:t> </a:t>
            </a:r>
            <a:r>
              <a:rPr sz="2541" b="1" spc="-53" dirty="0">
                <a:solidFill>
                  <a:srgbClr val="7F0000"/>
                </a:solidFill>
                <a:latin typeface="Verdana"/>
                <a:cs typeface="Verdana"/>
              </a:rPr>
              <a:t>?</a:t>
            </a:r>
            <a:endParaRPr sz="2541" dirty="0">
              <a:latin typeface="Verdana"/>
              <a:cs typeface="Verdana"/>
            </a:endParaRPr>
          </a:p>
          <a:p>
            <a:pPr marL="372475" marR="5379">
              <a:lnSpc>
                <a:spcPct val="101600"/>
              </a:lnSpc>
              <a:spcBef>
                <a:spcPts val="413"/>
              </a:spcBef>
            </a:pPr>
            <a:r>
              <a:rPr sz="1694" dirty="0">
                <a:solidFill>
                  <a:srgbClr val="00007F"/>
                </a:solidFill>
                <a:latin typeface="Verdana"/>
                <a:cs typeface="Verdana"/>
              </a:rPr>
              <a:t>Un</a:t>
            </a:r>
            <a:r>
              <a:rPr sz="1694" spc="-69" dirty="0">
                <a:solidFill>
                  <a:srgbClr val="00007F"/>
                </a:solidFill>
                <a:latin typeface="Verdana"/>
                <a:cs typeface="Verdana"/>
              </a:rPr>
              <a:t> </a:t>
            </a:r>
            <a:r>
              <a:rPr sz="1694" dirty="0">
                <a:solidFill>
                  <a:srgbClr val="00007F"/>
                </a:solidFill>
                <a:latin typeface="Verdana"/>
                <a:cs typeface="Verdana"/>
              </a:rPr>
              <a:t>ensemble</a:t>
            </a:r>
            <a:r>
              <a:rPr sz="1694" spc="-58" dirty="0">
                <a:solidFill>
                  <a:srgbClr val="00007F"/>
                </a:solidFill>
                <a:latin typeface="Verdana"/>
                <a:cs typeface="Verdana"/>
              </a:rPr>
              <a:t> </a:t>
            </a:r>
            <a:r>
              <a:rPr sz="1694" dirty="0">
                <a:solidFill>
                  <a:srgbClr val="00007F"/>
                </a:solidFill>
                <a:latin typeface="Verdana"/>
                <a:cs typeface="Verdana"/>
              </a:rPr>
              <a:t>d'entités</a:t>
            </a:r>
            <a:r>
              <a:rPr sz="1694" spc="-74" dirty="0">
                <a:solidFill>
                  <a:srgbClr val="00007F"/>
                </a:solidFill>
                <a:latin typeface="Verdana"/>
                <a:cs typeface="Verdana"/>
              </a:rPr>
              <a:t> </a:t>
            </a:r>
            <a:r>
              <a:rPr sz="1694" dirty="0">
                <a:solidFill>
                  <a:srgbClr val="00007F"/>
                </a:solidFill>
                <a:latin typeface="Verdana"/>
                <a:cs typeface="Verdana"/>
              </a:rPr>
              <a:t>(objets,</a:t>
            </a:r>
            <a:r>
              <a:rPr sz="1694" spc="-58" dirty="0">
                <a:solidFill>
                  <a:srgbClr val="00007F"/>
                </a:solidFill>
                <a:latin typeface="Verdana"/>
                <a:cs typeface="Verdana"/>
              </a:rPr>
              <a:t> </a:t>
            </a:r>
            <a:r>
              <a:rPr sz="1694" dirty="0">
                <a:solidFill>
                  <a:srgbClr val="00007F"/>
                </a:solidFill>
                <a:latin typeface="Verdana"/>
                <a:cs typeface="Verdana"/>
              </a:rPr>
              <a:t>personnes,</a:t>
            </a:r>
            <a:r>
              <a:rPr sz="1694" spc="-69" dirty="0">
                <a:solidFill>
                  <a:srgbClr val="00007F"/>
                </a:solidFill>
                <a:latin typeface="Verdana"/>
                <a:cs typeface="Verdana"/>
              </a:rPr>
              <a:t> </a:t>
            </a:r>
            <a:r>
              <a:rPr sz="1694" dirty="0">
                <a:solidFill>
                  <a:srgbClr val="00007F"/>
                </a:solidFill>
                <a:latin typeface="Verdana"/>
                <a:cs typeface="Verdana"/>
              </a:rPr>
              <a:t>machines,</a:t>
            </a:r>
            <a:r>
              <a:rPr sz="1694" spc="-74" dirty="0">
                <a:solidFill>
                  <a:srgbClr val="00007F"/>
                </a:solidFill>
                <a:latin typeface="Verdana"/>
                <a:cs typeface="Verdana"/>
              </a:rPr>
              <a:t> </a:t>
            </a:r>
            <a:r>
              <a:rPr sz="1694" dirty="0">
                <a:solidFill>
                  <a:srgbClr val="00007F"/>
                </a:solidFill>
                <a:latin typeface="Verdana"/>
                <a:cs typeface="Verdana"/>
              </a:rPr>
              <a:t>etc.)</a:t>
            </a:r>
            <a:r>
              <a:rPr sz="1694" spc="-53" dirty="0">
                <a:solidFill>
                  <a:srgbClr val="00007F"/>
                </a:solidFill>
                <a:latin typeface="Verdana"/>
                <a:cs typeface="Verdana"/>
              </a:rPr>
              <a:t> </a:t>
            </a:r>
            <a:r>
              <a:rPr sz="1694" dirty="0">
                <a:solidFill>
                  <a:srgbClr val="00007F"/>
                </a:solidFill>
                <a:latin typeface="Verdana"/>
                <a:cs typeface="Verdana"/>
              </a:rPr>
              <a:t>interconnectées</a:t>
            </a:r>
            <a:r>
              <a:rPr sz="1694" spc="-79" dirty="0">
                <a:solidFill>
                  <a:srgbClr val="00007F"/>
                </a:solidFill>
                <a:latin typeface="Verdana"/>
                <a:cs typeface="Verdana"/>
              </a:rPr>
              <a:t> </a:t>
            </a:r>
            <a:r>
              <a:rPr sz="1694" dirty="0">
                <a:solidFill>
                  <a:srgbClr val="00007F"/>
                </a:solidFill>
                <a:latin typeface="Verdana"/>
                <a:cs typeface="Verdana"/>
              </a:rPr>
              <a:t>les</a:t>
            </a:r>
            <a:r>
              <a:rPr sz="1694" spc="-58" dirty="0">
                <a:solidFill>
                  <a:srgbClr val="00007F"/>
                </a:solidFill>
                <a:latin typeface="Verdana"/>
                <a:cs typeface="Verdana"/>
              </a:rPr>
              <a:t> </a:t>
            </a:r>
            <a:r>
              <a:rPr sz="1694" spc="-21" dirty="0">
                <a:solidFill>
                  <a:srgbClr val="00007F"/>
                </a:solidFill>
                <a:latin typeface="Verdana"/>
                <a:cs typeface="Verdana"/>
              </a:rPr>
              <a:t>unes </a:t>
            </a:r>
            <a:r>
              <a:rPr sz="1694" dirty="0">
                <a:solidFill>
                  <a:srgbClr val="00007F"/>
                </a:solidFill>
                <a:latin typeface="Verdana"/>
                <a:cs typeface="Verdana"/>
              </a:rPr>
              <a:t>avec</a:t>
            </a:r>
            <a:r>
              <a:rPr sz="1694" spc="-58" dirty="0">
                <a:solidFill>
                  <a:srgbClr val="00007F"/>
                </a:solidFill>
                <a:latin typeface="Verdana"/>
                <a:cs typeface="Verdana"/>
              </a:rPr>
              <a:t> </a:t>
            </a:r>
            <a:r>
              <a:rPr sz="1694" dirty="0">
                <a:solidFill>
                  <a:srgbClr val="00007F"/>
                </a:solidFill>
                <a:latin typeface="Verdana"/>
                <a:cs typeface="Verdana"/>
              </a:rPr>
              <a:t>les</a:t>
            </a:r>
            <a:r>
              <a:rPr sz="1694" spc="-58" dirty="0">
                <a:solidFill>
                  <a:srgbClr val="00007F"/>
                </a:solidFill>
                <a:latin typeface="Verdana"/>
                <a:cs typeface="Verdana"/>
              </a:rPr>
              <a:t> </a:t>
            </a:r>
            <a:r>
              <a:rPr sz="1694" spc="-11" dirty="0">
                <a:solidFill>
                  <a:srgbClr val="00007F"/>
                </a:solidFill>
                <a:latin typeface="Verdana"/>
                <a:cs typeface="Verdana"/>
              </a:rPr>
              <a:t>autres</a:t>
            </a:r>
            <a:endParaRPr sz="1694" dirty="0">
              <a:latin typeface="Verdana"/>
              <a:cs typeface="Verdana"/>
            </a:endParaRPr>
          </a:p>
          <a:p>
            <a:pPr marL="373820">
              <a:spcBef>
                <a:spcPts val="752"/>
              </a:spcBef>
            </a:pPr>
            <a:r>
              <a:rPr sz="1694" b="1" i="1" dirty="0">
                <a:solidFill>
                  <a:srgbClr val="00007F"/>
                </a:solidFill>
                <a:latin typeface="Verdana"/>
                <a:cs typeface="Verdana"/>
              </a:rPr>
              <a:t>Exemples</a:t>
            </a:r>
            <a:r>
              <a:rPr sz="1694" b="1" i="1" spc="-85" dirty="0">
                <a:solidFill>
                  <a:srgbClr val="00007F"/>
                </a:solidFill>
                <a:latin typeface="Verdana"/>
                <a:cs typeface="Verdana"/>
              </a:rPr>
              <a:t> </a:t>
            </a:r>
            <a:r>
              <a:rPr sz="1694" b="1" i="1" spc="-53" dirty="0">
                <a:solidFill>
                  <a:srgbClr val="00007F"/>
                </a:solidFill>
                <a:latin typeface="Verdana"/>
                <a:cs typeface="Verdana"/>
              </a:rPr>
              <a:t>:</a:t>
            </a:r>
            <a:endParaRPr sz="1694" dirty="0">
              <a:latin typeface="Verdana"/>
              <a:cs typeface="Verdana"/>
            </a:endParaRPr>
          </a:p>
        </p:txBody>
      </p:sp>
      <p:sp>
        <p:nvSpPr>
          <p:cNvPr id="4" name="object 4"/>
          <p:cNvSpPr txBox="1"/>
          <p:nvPr/>
        </p:nvSpPr>
        <p:spPr>
          <a:xfrm>
            <a:off x="2268967" y="2380666"/>
            <a:ext cx="111611" cy="1136917"/>
          </a:xfrm>
          <a:prstGeom prst="rect">
            <a:avLst/>
          </a:prstGeom>
        </p:spPr>
        <p:txBody>
          <a:bodyPr vert="horz" wrap="square" lIns="0" tIns="110938" rIns="0" bIns="0" rtlCol="0">
            <a:spAutoFit/>
          </a:bodyPr>
          <a:lstStyle/>
          <a:p>
            <a:pPr marL="13447">
              <a:spcBef>
                <a:spcPts val="874"/>
              </a:spcBef>
            </a:pPr>
            <a:r>
              <a:rPr sz="1165" spc="-408" dirty="0">
                <a:solidFill>
                  <a:srgbClr val="00007F"/>
                </a:solidFill>
                <a:latin typeface="Segoe UI Symbol"/>
                <a:cs typeface="Segoe UI Symbol"/>
              </a:rPr>
              <a:t>■</a:t>
            </a:r>
            <a:endParaRPr sz="1165" dirty="0">
              <a:latin typeface="Segoe UI Symbol"/>
              <a:cs typeface="Segoe UI Symbol"/>
            </a:endParaRPr>
          </a:p>
          <a:p>
            <a:pPr marL="13447">
              <a:spcBef>
                <a:spcPts val="773"/>
              </a:spcBef>
            </a:pPr>
            <a:r>
              <a:rPr sz="1165" spc="-408" dirty="0">
                <a:solidFill>
                  <a:srgbClr val="00007F"/>
                </a:solidFill>
                <a:latin typeface="Segoe UI Symbol"/>
                <a:cs typeface="Segoe UI Symbol"/>
              </a:rPr>
              <a:t>■</a:t>
            </a:r>
            <a:endParaRPr sz="1165" dirty="0">
              <a:latin typeface="Segoe UI Symbol"/>
              <a:cs typeface="Segoe UI Symbol"/>
            </a:endParaRPr>
          </a:p>
          <a:p>
            <a:pPr marL="13447">
              <a:spcBef>
                <a:spcPts val="773"/>
              </a:spcBef>
            </a:pPr>
            <a:r>
              <a:rPr sz="1165" spc="-408" dirty="0">
                <a:solidFill>
                  <a:srgbClr val="00007F"/>
                </a:solidFill>
                <a:latin typeface="Segoe UI Symbol"/>
                <a:cs typeface="Segoe UI Symbol"/>
              </a:rPr>
              <a:t>■</a:t>
            </a:r>
            <a:endParaRPr sz="1165" dirty="0">
              <a:latin typeface="Segoe UI Symbol"/>
              <a:cs typeface="Segoe UI Symbol"/>
            </a:endParaRPr>
          </a:p>
          <a:p>
            <a:pPr marL="13447">
              <a:spcBef>
                <a:spcPts val="784"/>
              </a:spcBef>
            </a:pPr>
            <a:r>
              <a:rPr sz="1165" spc="-408" dirty="0">
                <a:solidFill>
                  <a:srgbClr val="00007F"/>
                </a:solidFill>
                <a:latin typeface="Segoe UI Symbol"/>
                <a:cs typeface="Segoe UI Symbol"/>
              </a:rPr>
              <a:t>■</a:t>
            </a:r>
            <a:endParaRPr sz="1165" dirty="0">
              <a:latin typeface="Segoe UI Symbol"/>
              <a:cs typeface="Segoe UI Symbol"/>
            </a:endParaRPr>
          </a:p>
        </p:txBody>
      </p:sp>
      <p:sp>
        <p:nvSpPr>
          <p:cNvPr id="5" name="object 5"/>
          <p:cNvSpPr txBox="1"/>
          <p:nvPr/>
        </p:nvSpPr>
        <p:spPr>
          <a:xfrm>
            <a:off x="2459915" y="2417781"/>
            <a:ext cx="1945117" cy="1127794"/>
          </a:xfrm>
          <a:prstGeom prst="rect">
            <a:avLst/>
          </a:prstGeom>
        </p:spPr>
        <p:txBody>
          <a:bodyPr vert="horz" wrap="square" lIns="0" tIns="13447" rIns="0" bIns="0" rtlCol="0">
            <a:spAutoFit/>
          </a:bodyPr>
          <a:lstStyle/>
          <a:p>
            <a:pPr marL="13447" marR="5379">
              <a:lnSpc>
                <a:spcPct val="122000"/>
              </a:lnSpc>
              <a:spcBef>
                <a:spcPts val="106"/>
              </a:spcBef>
            </a:pPr>
            <a:r>
              <a:rPr sz="1482" dirty="0">
                <a:solidFill>
                  <a:srgbClr val="00007F"/>
                </a:solidFill>
                <a:latin typeface="Verdana"/>
                <a:cs typeface="Verdana"/>
              </a:rPr>
              <a:t>réseau</a:t>
            </a:r>
            <a:r>
              <a:rPr sz="1482" spc="-32" dirty="0">
                <a:solidFill>
                  <a:srgbClr val="00007F"/>
                </a:solidFill>
                <a:latin typeface="Verdana"/>
                <a:cs typeface="Verdana"/>
              </a:rPr>
              <a:t> </a:t>
            </a:r>
            <a:r>
              <a:rPr sz="1482" dirty="0">
                <a:solidFill>
                  <a:srgbClr val="00007F"/>
                </a:solidFill>
                <a:latin typeface="Verdana"/>
                <a:cs typeface="Verdana"/>
              </a:rPr>
              <a:t>de</a:t>
            </a:r>
            <a:r>
              <a:rPr sz="1482" spc="-42" dirty="0">
                <a:solidFill>
                  <a:srgbClr val="00007F"/>
                </a:solidFill>
                <a:latin typeface="Verdana"/>
                <a:cs typeface="Verdana"/>
              </a:rPr>
              <a:t> </a:t>
            </a:r>
            <a:r>
              <a:rPr sz="1482" spc="-11" dirty="0">
                <a:solidFill>
                  <a:srgbClr val="00007F"/>
                </a:solidFill>
                <a:latin typeface="Verdana"/>
                <a:cs typeface="Verdana"/>
              </a:rPr>
              <a:t>transport </a:t>
            </a:r>
            <a:r>
              <a:rPr sz="1482" dirty="0">
                <a:solidFill>
                  <a:srgbClr val="00007F"/>
                </a:solidFill>
                <a:latin typeface="Verdana"/>
                <a:cs typeface="Verdana"/>
              </a:rPr>
              <a:t>réseau</a:t>
            </a:r>
            <a:r>
              <a:rPr sz="1482" spc="-37" dirty="0">
                <a:solidFill>
                  <a:srgbClr val="00007F"/>
                </a:solidFill>
                <a:latin typeface="Verdana"/>
                <a:cs typeface="Verdana"/>
              </a:rPr>
              <a:t> </a:t>
            </a:r>
            <a:r>
              <a:rPr sz="1482" spc="-11" dirty="0">
                <a:solidFill>
                  <a:srgbClr val="00007F"/>
                </a:solidFill>
                <a:latin typeface="Verdana"/>
                <a:cs typeface="Verdana"/>
              </a:rPr>
              <a:t>téléphonique </a:t>
            </a:r>
            <a:r>
              <a:rPr sz="1482" dirty="0">
                <a:solidFill>
                  <a:srgbClr val="00007F"/>
                </a:solidFill>
                <a:latin typeface="Verdana"/>
                <a:cs typeface="Verdana"/>
              </a:rPr>
              <a:t>réseau</a:t>
            </a:r>
            <a:r>
              <a:rPr sz="1482" spc="-32" dirty="0">
                <a:solidFill>
                  <a:srgbClr val="00007F"/>
                </a:solidFill>
                <a:latin typeface="Verdana"/>
                <a:cs typeface="Verdana"/>
              </a:rPr>
              <a:t> </a:t>
            </a:r>
            <a:r>
              <a:rPr sz="1482" dirty="0">
                <a:solidFill>
                  <a:srgbClr val="00007F"/>
                </a:solidFill>
                <a:latin typeface="Verdana"/>
                <a:cs typeface="Verdana"/>
              </a:rPr>
              <a:t>de</a:t>
            </a:r>
            <a:r>
              <a:rPr sz="1482" spc="-42" dirty="0">
                <a:solidFill>
                  <a:srgbClr val="00007F"/>
                </a:solidFill>
                <a:latin typeface="Verdana"/>
                <a:cs typeface="Verdana"/>
              </a:rPr>
              <a:t> </a:t>
            </a:r>
            <a:r>
              <a:rPr sz="1482" spc="-11" dirty="0">
                <a:solidFill>
                  <a:srgbClr val="00007F"/>
                </a:solidFill>
                <a:latin typeface="Verdana"/>
                <a:cs typeface="Verdana"/>
              </a:rPr>
              <a:t>neurones</a:t>
            </a:r>
            <a:endParaRPr sz="1482" dirty="0">
              <a:latin typeface="Verdana"/>
              <a:cs typeface="Verdana"/>
            </a:endParaRPr>
          </a:p>
          <a:p>
            <a:pPr marL="13447">
              <a:spcBef>
                <a:spcPts val="392"/>
              </a:spcBef>
            </a:pPr>
            <a:r>
              <a:rPr sz="1482" spc="-53" dirty="0">
                <a:solidFill>
                  <a:srgbClr val="00007F"/>
                </a:solidFill>
                <a:latin typeface="Verdana"/>
                <a:cs typeface="Verdana"/>
              </a:rPr>
              <a:t>…</a:t>
            </a:r>
            <a:endParaRPr sz="1482" dirty="0">
              <a:latin typeface="Verdana"/>
              <a:cs typeface="Verdana"/>
            </a:endParaRPr>
          </a:p>
        </p:txBody>
      </p:sp>
      <p:sp>
        <p:nvSpPr>
          <p:cNvPr id="6" name="object 6"/>
          <p:cNvSpPr txBox="1"/>
          <p:nvPr/>
        </p:nvSpPr>
        <p:spPr>
          <a:xfrm>
            <a:off x="1300778" y="3608519"/>
            <a:ext cx="8516695" cy="1747507"/>
          </a:xfrm>
          <a:prstGeom prst="rect">
            <a:avLst/>
          </a:prstGeom>
        </p:spPr>
        <p:txBody>
          <a:bodyPr vert="horz" wrap="square" lIns="0" tIns="100181" rIns="0" bIns="0" rtlCol="0">
            <a:spAutoFit/>
          </a:bodyPr>
          <a:lstStyle/>
          <a:p>
            <a:pPr marL="13447">
              <a:spcBef>
                <a:spcPts val="789"/>
              </a:spcBef>
            </a:pPr>
            <a:r>
              <a:rPr sz="2541" b="1" dirty="0">
                <a:solidFill>
                  <a:srgbClr val="7F0000"/>
                </a:solidFill>
                <a:latin typeface="Verdana"/>
                <a:cs typeface="Verdana"/>
              </a:rPr>
              <a:t>Réseaux</a:t>
            </a:r>
            <a:r>
              <a:rPr sz="2541" b="1" spc="-111" dirty="0">
                <a:solidFill>
                  <a:srgbClr val="7F0000"/>
                </a:solidFill>
                <a:latin typeface="Verdana"/>
                <a:cs typeface="Verdana"/>
              </a:rPr>
              <a:t> </a:t>
            </a:r>
            <a:r>
              <a:rPr sz="2541" b="1" spc="-11" dirty="0">
                <a:solidFill>
                  <a:srgbClr val="7F0000"/>
                </a:solidFill>
                <a:latin typeface="Verdana"/>
                <a:cs typeface="Verdana"/>
              </a:rPr>
              <a:t>informatique</a:t>
            </a:r>
            <a:endParaRPr sz="2541" dirty="0">
              <a:latin typeface="Verdana"/>
              <a:cs typeface="Verdana"/>
            </a:endParaRPr>
          </a:p>
          <a:p>
            <a:pPr marL="373820" marR="5379">
              <a:lnSpc>
                <a:spcPct val="101000"/>
              </a:lnSpc>
              <a:spcBef>
                <a:spcPts val="433"/>
              </a:spcBef>
            </a:pPr>
            <a:r>
              <a:rPr sz="1694" dirty="0">
                <a:solidFill>
                  <a:srgbClr val="00007F"/>
                </a:solidFill>
                <a:latin typeface="Verdana"/>
                <a:cs typeface="Verdana"/>
              </a:rPr>
              <a:t>Un</a:t>
            </a:r>
            <a:r>
              <a:rPr sz="1694" spc="-58" dirty="0">
                <a:solidFill>
                  <a:srgbClr val="00007F"/>
                </a:solidFill>
                <a:latin typeface="Verdana"/>
                <a:cs typeface="Verdana"/>
              </a:rPr>
              <a:t> </a:t>
            </a:r>
            <a:r>
              <a:rPr sz="1694" dirty="0">
                <a:solidFill>
                  <a:srgbClr val="00007F"/>
                </a:solidFill>
                <a:latin typeface="Verdana"/>
                <a:cs typeface="Verdana"/>
              </a:rPr>
              <a:t>ensemble</a:t>
            </a:r>
            <a:r>
              <a:rPr sz="1694" spc="-42" dirty="0">
                <a:solidFill>
                  <a:srgbClr val="00007F"/>
                </a:solidFill>
                <a:latin typeface="Verdana"/>
                <a:cs typeface="Verdana"/>
              </a:rPr>
              <a:t> </a:t>
            </a:r>
            <a:r>
              <a:rPr sz="1694" dirty="0">
                <a:solidFill>
                  <a:srgbClr val="00007F"/>
                </a:solidFill>
                <a:latin typeface="Verdana"/>
                <a:cs typeface="Verdana"/>
              </a:rPr>
              <a:t>d'ordinateurs</a:t>
            </a:r>
            <a:r>
              <a:rPr sz="1694" spc="-64" dirty="0">
                <a:solidFill>
                  <a:srgbClr val="00007F"/>
                </a:solidFill>
                <a:latin typeface="Verdana"/>
                <a:cs typeface="Verdana"/>
              </a:rPr>
              <a:t> </a:t>
            </a:r>
            <a:r>
              <a:rPr sz="1694" dirty="0">
                <a:solidFill>
                  <a:srgbClr val="00007F"/>
                </a:solidFill>
                <a:latin typeface="Verdana"/>
                <a:cs typeface="Verdana"/>
              </a:rPr>
              <a:t>reliés</a:t>
            </a:r>
            <a:r>
              <a:rPr sz="1694" spc="-64" dirty="0">
                <a:solidFill>
                  <a:srgbClr val="00007F"/>
                </a:solidFill>
                <a:latin typeface="Verdana"/>
                <a:cs typeface="Verdana"/>
              </a:rPr>
              <a:t> </a:t>
            </a:r>
            <a:r>
              <a:rPr sz="1694" dirty="0">
                <a:solidFill>
                  <a:srgbClr val="00007F"/>
                </a:solidFill>
                <a:latin typeface="Verdana"/>
                <a:cs typeface="Verdana"/>
              </a:rPr>
              <a:t>entre</a:t>
            </a:r>
            <a:r>
              <a:rPr sz="1694" spc="-48" dirty="0">
                <a:solidFill>
                  <a:srgbClr val="00007F"/>
                </a:solidFill>
                <a:latin typeface="Verdana"/>
                <a:cs typeface="Verdana"/>
              </a:rPr>
              <a:t> </a:t>
            </a:r>
            <a:r>
              <a:rPr sz="1694" dirty="0">
                <a:solidFill>
                  <a:srgbClr val="00007F"/>
                </a:solidFill>
                <a:latin typeface="Verdana"/>
                <a:cs typeface="Verdana"/>
              </a:rPr>
              <a:t>eux</a:t>
            </a:r>
            <a:r>
              <a:rPr sz="1694" spc="-48" dirty="0">
                <a:solidFill>
                  <a:srgbClr val="00007F"/>
                </a:solidFill>
                <a:latin typeface="Verdana"/>
                <a:cs typeface="Verdana"/>
              </a:rPr>
              <a:t> </a:t>
            </a:r>
            <a:r>
              <a:rPr sz="1694" dirty="0">
                <a:solidFill>
                  <a:srgbClr val="00007F"/>
                </a:solidFill>
                <a:latin typeface="Verdana"/>
                <a:cs typeface="Verdana"/>
              </a:rPr>
              <a:t>grâce</a:t>
            </a:r>
            <a:r>
              <a:rPr sz="1694" spc="-53" dirty="0">
                <a:solidFill>
                  <a:srgbClr val="00007F"/>
                </a:solidFill>
                <a:latin typeface="Verdana"/>
                <a:cs typeface="Verdana"/>
              </a:rPr>
              <a:t> </a:t>
            </a:r>
            <a:r>
              <a:rPr sz="1694" dirty="0">
                <a:solidFill>
                  <a:srgbClr val="00007F"/>
                </a:solidFill>
                <a:latin typeface="Verdana"/>
                <a:cs typeface="Verdana"/>
              </a:rPr>
              <a:t>à</a:t>
            </a:r>
            <a:r>
              <a:rPr sz="1694" spc="-48" dirty="0">
                <a:solidFill>
                  <a:srgbClr val="00007F"/>
                </a:solidFill>
                <a:latin typeface="Verdana"/>
                <a:cs typeface="Verdana"/>
              </a:rPr>
              <a:t> </a:t>
            </a:r>
            <a:r>
              <a:rPr sz="1694" dirty="0">
                <a:solidFill>
                  <a:srgbClr val="00007F"/>
                </a:solidFill>
                <a:latin typeface="Verdana"/>
                <a:cs typeface="Verdana"/>
              </a:rPr>
              <a:t>des</a:t>
            </a:r>
            <a:r>
              <a:rPr sz="1694" spc="-42" dirty="0">
                <a:solidFill>
                  <a:srgbClr val="00007F"/>
                </a:solidFill>
                <a:latin typeface="Verdana"/>
                <a:cs typeface="Verdana"/>
              </a:rPr>
              <a:t> </a:t>
            </a:r>
            <a:r>
              <a:rPr sz="1694" dirty="0">
                <a:solidFill>
                  <a:srgbClr val="00007F"/>
                </a:solidFill>
                <a:latin typeface="Verdana"/>
                <a:cs typeface="Verdana"/>
              </a:rPr>
              <a:t>lignes</a:t>
            </a:r>
            <a:r>
              <a:rPr sz="1694" spc="-48" dirty="0">
                <a:solidFill>
                  <a:srgbClr val="00007F"/>
                </a:solidFill>
                <a:latin typeface="Verdana"/>
                <a:cs typeface="Verdana"/>
              </a:rPr>
              <a:t> </a:t>
            </a:r>
            <a:r>
              <a:rPr sz="1694" dirty="0">
                <a:solidFill>
                  <a:srgbClr val="00007F"/>
                </a:solidFill>
                <a:latin typeface="Verdana"/>
                <a:cs typeface="Verdana"/>
              </a:rPr>
              <a:t>physiques</a:t>
            </a:r>
            <a:r>
              <a:rPr sz="1694" spc="-53" dirty="0">
                <a:solidFill>
                  <a:srgbClr val="00007F"/>
                </a:solidFill>
                <a:latin typeface="Verdana"/>
                <a:cs typeface="Verdana"/>
              </a:rPr>
              <a:t> </a:t>
            </a:r>
            <a:r>
              <a:rPr sz="1694" spc="-26" dirty="0">
                <a:solidFill>
                  <a:srgbClr val="00007F"/>
                </a:solidFill>
                <a:latin typeface="Verdana"/>
                <a:cs typeface="Verdana"/>
              </a:rPr>
              <a:t>et </a:t>
            </a:r>
            <a:r>
              <a:rPr sz="1694" dirty="0">
                <a:solidFill>
                  <a:srgbClr val="00007F"/>
                </a:solidFill>
                <a:latin typeface="Verdana"/>
                <a:cs typeface="Verdana"/>
              </a:rPr>
              <a:t>échangeant</a:t>
            </a:r>
            <a:r>
              <a:rPr sz="1694" spc="-69" dirty="0">
                <a:solidFill>
                  <a:srgbClr val="00007F"/>
                </a:solidFill>
                <a:latin typeface="Verdana"/>
                <a:cs typeface="Verdana"/>
              </a:rPr>
              <a:t> </a:t>
            </a:r>
            <a:r>
              <a:rPr sz="1694" dirty="0">
                <a:solidFill>
                  <a:srgbClr val="00007F"/>
                </a:solidFill>
                <a:latin typeface="Verdana"/>
                <a:cs typeface="Verdana"/>
              </a:rPr>
              <a:t>des</a:t>
            </a:r>
            <a:r>
              <a:rPr sz="1694" spc="-69" dirty="0">
                <a:solidFill>
                  <a:srgbClr val="00007F"/>
                </a:solidFill>
                <a:latin typeface="Verdana"/>
                <a:cs typeface="Verdana"/>
              </a:rPr>
              <a:t> </a:t>
            </a:r>
            <a:r>
              <a:rPr sz="1694" dirty="0">
                <a:solidFill>
                  <a:srgbClr val="00007F"/>
                </a:solidFill>
                <a:latin typeface="Verdana"/>
                <a:cs typeface="Verdana"/>
              </a:rPr>
              <a:t>informations</a:t>
            </a:r>
            <a:r>
              <a:rPr sz="1694" spc="-64" dirty="0">
                <a:solidFill>
                  <a:srgbClr val="00007F"/>
                </a:solidFill>
                <a:latin typeface="Verdana"/>
                <a:cs typeface="Verdana"/>
              </a:rPr>
              <a:t> </a:t>
            </a:r>
            <a:r>
              <a:rPr sz="1694" dirty="0">
                <a:solidFill>
                  <a:srgbClr val="00007F"/>
                </a:solidFill>
                <a:latin typeface="Verdana"/>
                <a:cs typeface="Verdana"/>
              </a:rPr>
              <a:t>sous</a:t>
            </a:r>
            <a:r>
              <a:rPr sz="1694" spc="-69" dirty="0">
                <a:solidFill>
                  <a:srgbClr val="00007F"/>
                </a:solidFill>
                <a:latin typeface="Verdana"/>
                <a:cs typeface="Verdana"/>
              </a:rPr>
              <a:t> </a:t>
            </a:r>
            <a:r>
              <a:rPr sz="1694" dirty="0">
                <a:solidFill>
                  <a:srgbClr val="00007F"/>
                </a:solidFill>
                <a:latin typeface="Verdana"/>
                <a:cs typeface="Verdana"/>
              </a:rPr>
              <a:t>forme</a:t>
            </a:r>
            <a:r>
              <a:rPr sz="1694" spc="-69" dirty="0">
                <a:solidFill>
                  <a:srgbClr val="00007F"/>
                </a:solidFill>
                <a:latin typeface="Verdana"/>
                <a:cs typeface="Verdana"/>
              </a:rPr>
              <a:t> </a:t>
            </a:r>
            <a:r>
              <a:rPr sz="1694" dirty="0">
                <a:solidFill>
                  <a:srgbClr val="00007F"/>
                </a:solidFill>
                <a:latin typeface="Verdana"/>
                <a:cs typeface="Verdana"/>
              </a:rPr>
              <a:t>de</a:t>
            </a:r>
            <a:r>
              <a:rPr sz="1694" spc="-69" dirty="0">
                <a:solidFill>
                  <a:srgbClr val="00007F"/>
                </a:solidFill>
                <a:latin typeface="Verdana"/>
                <a:cs typeface="Verdana"/>
              </a:rPr>
              <a:t> </a:t>
            </a:r>
            <a:r>
              <a:rPr sz="1694" dirty="0">
                <a:solidFill>
                  <a:srgbClr val="00007F"/>
                </a:solidFill>
                <a:latin typeface="Verdana"/>
                <a:cs typeface="Verdana"/>
              </a:rPr>
              <a:t>données</a:t>
            </a:r>
            <a:r>
              <a:rPr sz="1694" spc="-69" dirty="0">
                <a:solidFill>
                  <a:srgbClr val="00007F"/>
                </a:solidFill>
                <a:latin typeface="Verdana"/>
                <a:cs typeface="Verdana"/>
              </a:rPr>
              <a:t> </a:t>
            </a:r>
            <a:r>
              <a:rPr sz="1694" spc="-11" dirty="0">
                <a:solidFill>
                  <a:srgbClr val="00007F"/>
                </a:solidFill>
                <a:latin typeface="Verdana"/>
                <a:cs typeface="Verdana"/>
              </a:rPr>
              <a:t>numériques</a:t>
            </a:r>
            <a:endParaRPr sz="1694" dirty="0">
              <a:latin typeface="Verdana"/>
              <a:cs typeface="Verdana"/>
            </a:endParaRPr>
          </a:p>
          <a:p>
            <a:pPr>
              <a:spcBef>
                <a:spcPts val="164"/>
              </a:spcBef>
            </a:pPr>
            <a:endParaRPr sz="1694" dirty="0">
              <a:latin typeface="Verdana"/>
              <a:cs typeface="Verdana"/>
            </a:endParaRPr>
          </a:p>
          <a:p>
            <a:pPr marL="13447"/>
            <a:r>
              <a:rPr sz="2541" b="1" dirty="0">
                <a:solidFill>
                  <a:srgbClr val="7F0000"/>
                </a:solidFill>
                <a:latin typeface="Verdana"/>
                <a:cs typeface="Verdana"/>
              </a:rPr>
              <a:t>Intérêts</a:t>
            </a:r>
            <a:r>
              <a:rPr sz="2541" b="1" spc="-85" dirty="0">
                <a:solidFill>
                  <a:srgbClr val="7F0000"/>
                </a:solidFill>
                <a:latin typeface="Verdana"/>
                <a:cs typeface="Verdana"/>
              </a:rPr>
              <a:t> </a:t>
            </a:r>
            <a:r>
              <a:rPr sz="2541" b="1" dirty="0">
                <a:solidFill>
                  <a:srgbClr val="7F0000"/>
                </a:solidFill>
                <a:latin typeface="Verdana"/>
                <a:cs typeface="Verdana"/>
              </a:rPr>
              <a:t>des</a:t>
            </a:r>
            <a:r>
              <a:rPr sz="2541" b="1" spc="-79" dirty="0">
                <a:solidFill>
                  <a:srgbClr val="7F0000"/>
                </a:solidFill>
                <a:latin typeface="Verdana"/>
                <a:cs typeface="Verdana"/>
              </a:rPr>
              <a:t> </a:t>
            </a:r>
            <a:r>
              <a:rPr sz="2541" b="1" dirty="0">
                <a:solidFill>
                  <a:srgbClr val="7F0000"/>
                </a:solidFill>
                <a:latin typeface="Verdana"/>
                <a:cs typeface="Verdana"/>
              </a:rPr>
              <a:t>réseaux</a:t>
            </a:r>
            <a:r>
              <a:rPr sz="2541" b="1" spc="-74" dirty="0">
                <a:solidFill>
                  <a:srgbClr val="7F0000"/>
                </a:solidFill>
                <a:latin typeface="Verdana"/>
                <a:cs typeface="Verdana"/>
              </a:rPr>
              <a:t> </a:t>
            </a:r>
            <a:r>
              <a:rPr sz="2541" b="1" spc="-11" dirty="0">
                <a:solidFill>
                  <a:srgbClr val="7F0000"/>
                </a:solidFill>
                <a:latin typeface="Verdana"/>
                <a:cs typeface="Verdana"/>
              </a:rPr>
              <a:t>informatique</a:t>
            </a:r>
            <a:endParaRPr sz="2541" dirty="0">
              <a:latin typeface="Verdana"/>
              <a:cs typeface="Verdana"/>
            </a:endParaRPr>
          </a:p>
        </p:txBody>
      </p:sp>
      <p:sp>
        <p:nvSpPr>
          <p:cNvPr id="7" name="object 7"/>
          <p:cNvSpPr txBox="1"/>
          <p:nvPr/>
        </p:nvSpPr>
        <p:spPr>
          <a:xfrm>
            <a:off x="1784873" y="5741894"/>
            <a:ext cx="99508" cy="169722"/>
          </a:xfrm>
          <a:prstGeom prst="rect">
            <a:avLst/>
          </a:prstGeom>
        </p:spPr>
        <p:txBody>
          <a:bodyPr vert="horz" wrap="square" lIns="0" tIns="14792" rIns="0" bIns="0" rtlCol="0">
            <a:spAutoFit/>
          </a:bodyPr>
          <a:lstStyle/>
          <a:p>
            <a:pPr marL="13447">
              <a:spcBef>
                <a:spcPts val="116"/>
              </a:spcBef>
            </a:pPr>
            <a:r>
              <a:rPr sz="1006" spc="-349" dirty="0">
                <a:solidFill>
                  <a:srgbClr val="00007F"/>
                </a:solidFill>
                <a:latin typeface="Segoe UI Symbol"/>
                <a:cs typeface="Segoe UI Symbol"/>
              </a:rPr>
              <a:t>■</a:t>
            </a:r>
            <a:endParaRPr sz="1006">
              <a:latin typeface="Segoe UI Symbol"/>
              <a:cs typeface="Segoe UI Symbol"/>
            </a:endParaRPr>
          </a:p>
        </p:txBody>
      </p:sp>
      <p:sp>
        <p:nvSpPr>
          <p:cNvPr id="8" name="object 8"/>
          <p:cNvSpPr txBox="1"/>
          <p:nvPr/>
        </p:nvSpPr>
        <p:spPr>
          <a:xfrm>
            <a:off x="1784873" y="6057900"/>
            <a:ext cx="99508" cy="169722"/>
          </a:xfrm>
          <a:prstGeom prst="rect">
            <a:avLst/>
          </a:prstGeom>
        </p:spPr>
        <p:txBody>
          <a:bodyPr vert="horz" wrap="square" lIns="0" tIns="14792" rIns="0" bIns="0" rtlCol="0">
            <a:spAutoFit/>
          </a:bodyPr>
          <a:lstStyle/>
          <a:p>
            <a:pPr marL="13447">
              <a:spcBef>
                <a:spcPts val="116"/>
              </a:spcBef>
            </a:pPr>
            <a:r>
              <a:rPr sz="1006" spc="-349" dirty="0">
                <a:solidFill>
                  <a:srgbClr val="00007F"/>
                </a:solidFill>
                <a:latin typeface="Segoe UI Symbol"/>
                <a:cs typeface="Segoe UI Symbol"/>
              </a:rPr>
              <a:t>■</a:t>
            </a:r>
            <a:endParaRPr sz="1006">
              <a:latin typeface="Segoe UI Symbol"/>
              <a:cs typeface="Segoe UI Symbol"/>
            </a:endParaRPr>
          </a:p>
        </p:txBody>
      </p:sp>
      <p:sp>
        <p:nvSpPr>
          <p:cNvPr id="9" name="object 9"/>
          <p:cNvSpPr txBox="1"/>
          <p:nvPr/>
        </p:nvSpPr>
        <p:spPr>
          <a:xfrm>
            <a:off x="1784873" y="6372560"/>
            <a:ext cx="99508" cy="169722"/>
          </a:xfrm>
          <a:prstGeom prst="rect">
            <a:avLst/>
          </a:prstGeom>
        </p:spPr>
        <p:txBody>
          <a:bodyPr vert="horz" wrap="square" lIns="0" tIns="14792" rIns="0" bIns="0" rtlCol="0">
            <a:spAutoFit/>
          </a:bodyPr>
          <a:lstStyle/>
          <a:p>
            <a:pPr marL="13447">
              <a:spcBef>
                <a:spcPts val="116"/>
              </a:spcBef>
            </a:pPr>
            <a:r>
              <a:rPr sz="1006" spc="-349" dirty="0">
                <a:solidFill>
                  <a:srgbClr val="00007F"/>
                </a:solidFill>
                <a:latin typeface="Segoe UI Symbol"/>
                <a:cs typeface="Segoe UI Symbol"/>
              </a:rPr>
              <a:t>■</a:t>
            </a:r>
            <a:endParaRPr sz="1006">
              <a:latin typeface="Segoe UI Symbol"/>
              <a:cs typeface="Segoe UI Symbol"/>
            </a:endParaRPr>
          </a:p>
        </p:txBody>
      </p:sp>
      <p:sp>
        <p:nvSpPr>
          <p:cNvPr id="10" name="object 10"/>
          <p:cNvSpPr txBox="1"/>
          <p:nvPr/>
        </p:nvSpPr>
        <p:spPr>
          <a:xfrm>
            <a:off x="1784874" y="5331759"/>
            <a:ext cx="6414919" cy="1292353"/>
          </a:xfrm>
          <a:prstGeom prst="rect">
            <a:avLst/>
          </a:prstGeom>
        </p:spPr>
        <p:txBody>
          <a:bodyPr vert="horz" wrap="square" lIns="0" tIns="69925" rIns="0" bIns="0" rtlCol="0">
            <a:spAutoFit/>
          </a:bodyPr>
          <a:lstStyle/>
          <a:p>
            <a:pPr marL="204391" indent="-190944">
              <a:spcBef>
                <a:spcPts val="551"/>
              </a:spcBef>
              <a:buSzPct val="59375"/>
              <a:buFont typeface="Segoe UI Symbol"/>
              <a:buChar char="■"/>
              <a:tabLst>
                <a:tab pos="204391" algn="l"/>
              </a:tabLst>
            </a:pPr>
            <a:r>
              <a:rPr sz="1694" dirty="0">
                <a:solidFill>
                  <a:srgbClr val="00007F"/>
                </a:solidFill>
                <a:latin typeface="Verdana"/>
                <a:cs typeface="Verdana"/>
              </a:rPr>
              <a:t>communication</a:t>
            </a:r>
            <a:r>
              <a:rPr sz="1694" spc="-127" dirty="0">
                <a:solidFill>
                  <a:srgbClr val="00007F"/>
                </a:solidFill>
                <a:latin typeface="Verdana"/>
                <a:cs typeface="Verdana"/>
              </a:rPr>
              <a:t> </a:t>
            </a:r>
            <a:r>
              <a:rPr sz="1694" dirty="0">
                <a:solidFill>
                  <a:srgbClr val="00007F"/>
                </a:solidFill>
                <a:latin typeface="Verdana"/>
                <a:cs typeface="Verdana"/>
              </a:rPr>
              <a:t>(personnes,</a:t>
            </a:r>
            <a:r>
              <a:rPr sz="1694" spc="-121" dirty="0">
                <a:solidFill>
                  <a:srgbClr val="00007F"/>
                </a:solidFill>
                <a:latin typeface="Verdana"/>
                <a:cs typeface="Verdana"/>
              </a:rPr>
              <a:t> </a:t>
            </a:r>
            <a:r>
              <a:rPr sz="1694" spc="-11" dirty="0">
                <a:solidFill>
                  <a:srgbClr val="00007F"/>
                </a:solidFill>
                <a:latin typeface="Verdana"/>
                <a:cs typeface="Verdana"/>
              </a:rPr>
              <a:t>processus…)</a:t>
            </a:r>
            <a:endParaRPr sz="1694" dirty="0">
              <a:latin typeface="Verdana"/>
              <a:cs typeface="Verdana"/>
            </a:endParaRPr>
          </a:p>
          <a:p>
            <a:pPr marL="203718" marR="5379">
              <a:lnSpc>
                <a:spcPct val="121900"/>
              </a:lnSpc>
            </a:pPr>
            <a:r>
              <a:rPr sz="1694" dirty="0">
                <a:solidFill>
                  <a:srgbClr val="00007F"/>
                </a:solidFill>
                <a:latin typeface="Verdana"/>
                <a:cs typeface="Verdana"/>
              </a:rPr>
              <a:t>partage</a:t>
            </a:r>
            <a:r>
              <a:rPr sz="1694" spc="-90" dirty="0">
                <a:solidFill>
                  <a:srgbClr val="00007F"/>
                </a:solidFill>
                <a:latin typeface="Verdana"/>
                <a:cs typeface="Verdana"/>
              </a:rPr>
              <a:t> </a:t>
            </a:r>
            <a:r>
              <a:rPr sz="1694" dirty="0">
                <a:solidFill>
                  <a:srgbClr val="00007F"/>
                </a:solidFill>
                <a:latin typeface="Verdana"/>
                <a:cs typeface="Verdana"/>
              </a:rPr>
              <a:t>de</a:t>
            </a:r>
            <a:r>
              <a:rPr sz="1694" spc="-85" dirty="0">
                <a:solidFill>
                  <a:srgbClr val="00007F"/>
                </a:solidFill>
                <a:latin typeface="Verdana"/>
                <a:cs typeface="Verdana"/>
              </a:rPr>
              <a:t> </a:t>
            </a:r>
            <a:r>
              <a:rPr sz="1694" dirty="0">
                <a:solidFill>
                  <a:srgbClr val="00007F"/>
                </a:solidFill>
                <a:latin typeface="Verdana"/>
                <a:cs typeface="Verdana"/>
              </a:rPr>
              <a:t>ressources</a:t>
            </a:r>
            <a:r>
              <a:rPr sz="1694" spc="-85" dirty="0">
                <a:solidFill>
                  <a:srgbClr val="00007F"/>
                </a:solidFill>
                <a:latin typeface="Verdana"/>
                <a:cs typeface="Verdana"/>
              </a:rPr>
              <a:t> </a:t>
            </a:r>
            <a:r>
              <a:rPr sz="1694" dirty="0">
                <a:solidFill>
                  <a:srgbClr val="00007F"/>
                </a:solidFill>
                <a:latin typeface="Verdana"/>
                <a:cs typeface="Verdana"/>
              </a:rPr>
              <a:t>(fichiers,</a:t>
            </a:r>
            <a:r>
              <a:rPr sz="1694" spc="-85" dirty="0">
                <a:solidFill>
                  <a:srgbClr val="00007F"/>
                </a:solidFill>
                <a:latin typeface="Verdana"/>
                <a:cs typeface="Verdana"/>
              </a:rPr>
              <a:t> </a:t>
            </a:r>
            <a:r>
              <a:rPr sz="1694" dirty="0">
                <a:solidFill>
                  <a:srgbClr val="00007F"/>
                </a:solidFill>
                <a:latin typeface="Verdana"/>
                <a:cs typeface="Verdana"/>
              </a:rPr>
              <a:t>applications,</a:t>
            </a:r>
            <a:r>
              <a:rPr sz="1694" spc="-85" dirty="0">
                <a:solidFill>
                  <a:srgbClr val="00007F"/>
                </a:solidFill>
                <a:latin typeface="Verdana"/>
                <a:cs typeface="Verdana"/>
              </a:rPr>
              <a:t> </a:t>
            </a:r>
            <a:r>
              <a:rPr sz="1694" spc="-11" dirty="0">
                <a:solidFill>
                  <a:srgbClr val="00007F"/>
                </a:solidFill>
                <a:latin typeface="Verdana"/>
                <a:cs typeface="Verdana"/>
              </a:rPr>
              <a:t>matériels…) </a:t>
            </a:r>
            <a:r>
              <a:rPr sz="1694" dirty="0">
                <a:solidFill>
                  <a:srgbClr val="00007F"/>
                </a:solidFill>
                <a:latin typeface="Verdana"/>
                <a:cs typeface="Verdana"/>
              </a:rPr>
              <a:t>minimisation</a:t>
            </a:r>
            <a:r>
              <a:rPr sz="1694" spc="-74" dirty="0">
                <a:solidFill>
                  <a:srgbClr val="00007F"/>
                </a:solidFill>
                <a:latin typeface="Verdana"/>
                <a:cs typeface="Verdana"/>
              </a:rPr>
              <a:t> </a:t>
            </a:r>
            <a:r>
              <a:rPr sz="1694" dirty="0">
                <a:solidFill>
                  <a:srgbClr val="00007F"/>
                </a:solidFill>
                <a:latin typeface="Verdana"/>
                <a:cs typeface="Verdana"/>
              </a:rPr>
              <a:t>des</a:t>
            </a:r>
            <a:r>
              <a:rPr sz="1694" spc="-74" dirty="0">
                <a:solidFill>
                  <a:srgbClr val="00007F"/>
                </a:solidFill>
                <a:latin typeface="Verdana"/>
                <a:cs typeface="Verdana"/>
              </a:rPr>
              <a:t> </a:t>
            </a:r>
            <a:r>
              <a:rPr sz="1694" spc="-21" dirty="0">
                <a:solidFill>
                  <a:srgbClr val="00007F"/>
                </a:solidFill>
                <a:latin typeface="Verdana"/>
                <a:cs typeface="Verdana"/>
              </a:rPr>
              <a:t>coûts</a:t>
            </a:r>
            <a:endParaRPr sz="1694" dirty="0">
              <a:latin typeface="Verdana"/>
              <a:cs typeface="Verdana"/>
            </a:endParaRPr>
          </a:p>
          <a:p>
            <a:pPr marL="203718">
              <a:spcBef>
                <a:spcPts val="455"/>
              </a:spcBef>
            </a:pPr>
            <a:r>
              <a:rPr sz="1694" spc="-53" dirty="0">
                <a:solidFill>
                  <a:srgbClr val="00007F"/>
                </a:solidFill>
                <a:latin typeface="Verdana"/>
                <a:cs typeface="Verdana"/>
              </a:rPr>
              <a:t>…</a:t>
            </a:r>
            <a:endParaRPr sz="1694" dirty="0">
              <a:latin typeface="Verdana"/>
              <a:cs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ED49EA-14F9-4275-84AF-E1FCAC0E2FB1}"/>
              </a:ext>
            </a:extLst>
          </p:cNvPr>
          <p:cNvSpPr>
            <a:spLocks noGrp="1"/>
          </p:cNvSpPr>
          <p:nvPr>
            <p:ph type="title"/>
          </p:nvPr>
        </p:nvSpPr>
        <p:spPr>
          <a:xfrm>
            <a:off x="1124803" y="385928"/>
            <a:ext cx="10515600" cy="590218"/>
          </a:xfrm>
        </p:spPr>
        <p:txBody>
          <a:bodyPr>
            <a:normAutofit/>
          </a:bodyPr>
          <a:lstStyle/>
          <a:p>
            <a:r>
              <a:rPr lang="fr-FR" sz="3200" b="1" dirty="0">
                <a:solidFill>
                  <a:srgbClr val="A115A1"/>
                </a:solidFill>
                <a:latin typeface="Geneva"/>
              </a:rPr>
              <a:t>Peer to </a:t>
            </a:r>
            <a:r>
              <a:rPr lang="fr-FR" sz="3200" b="1" dirty="0" err="1">
                <a:solidFill>
                  <a:srgbClr val="A115A1"/>
                </a:solidFill>
                <a:latin typeface="Geneva"/>
              </a:rPr>
              <a:t>peer</a:t>
            </a:r>
            <a:endParaRPr lang="fr-FR" sz="3200" b="1" dirty="0">
              <a:solidFill>
                <a:srgbClr val="A115A1"/>
              </a:solidFill>
              <a:latin typeface="Geneva"/>
            </a:endParaRPr>
          </a:p>
        </p:txBody>
      </p:sp>
      <p:sp>
        <p:nvSpPr>
          <p:cNvPr id="3" name="Espace réservé du contenu 2">
            <a:extLst>
              <a:ext uri="{FF2B5EF4-FFF2-40B4-BE49-F238E27FC236}">
                <a16:creationId xmlns:a16="http://schemas.microsoft.com/office/drawing/2014/main" id="{8E5EA577-57E6-459A-9AB4-1F13D28E9A41}"/>
              </a:ext>
            </a:extLst>
          </p:cNvPr>
          <p:cNvSpPr>
            <a:spLocks noGrp="1"/>
          </p:cNvSpPr>
          <p:nvPr>
            <p:ph idx="1"/>
          </p:nvPr>
        </p:nvSpPr>
        <p:spPr>
          <a:xfrm>
            <a:off x="313899" y="1037230"/>
            <a:ext cx="11559653" cy="5434842"/>
          </a:xfrm>
        </p:spPr>
        <p:txBody>
          <a:bodyPr>
            <a:normAutofit fontScale="85000" lnSpcReduction="20000"/>
          </a:bodyPr>
          <a:lstStyle/>
          <a:p>
            <a:pPr algn="l"/>
            <a:r>
              <a:rPr lang="fr-FR" b="0" i="0" dirty="0">
                <a:solidFill>
                  <a:srgbClr val="393536"/>
                </a:solidFill>
                <a:effectLst/>
                <a:latin typeface="Geneva"/>
              </a:rPr>
              <a:t>Le logiciel client et le logiciel serveur sont généralement exécutés sur des ordinateurs distincts, mais un seul ordinateur peut tenir simultanément ces deux rôles. Dans le cas des réseaux de particuliers et de petites entreprises, il arrive souvent que les ordinateurs fassent à la fois office de serveur et de client sur le réseau. Ce type de réseau est appelé réseau Peer to </a:t>
            </a:r>
            <a:r>
              <a:rPr lang="fr-FR" b="0" i="0" dirty="0" err="1">
                <a:solidFill>
                  <a:srgbClr val="393536"/>
                </a:solidFill>
                <a:effectLst/>
                <a:latin typeface="Geneva"/>
              </a:rPr>
              <a:t>peer</a:t>
            </a:r>
            <a:r>
              <a:rPr lang="fr-FR" b="0" i="0" dirty="0">
                <a:solidFill>
                  <a:srgbClr val="393536"/>
                </a:solidFill>
                <a:effectLst/>
                <a:latin typeface="Geneva"/>
              </a:rPr>
              <a:t>.</a:t>
            </a:r>
          </a:p>
          <a:p>
            <a:pPr algn="l"/>
            <a:r>
              <a:rPr lang="fr-FR" b="0" i="0" dirty="0">
                <a:solidFill>
                  <a:srgbClr val="393536"/>
                </a:solidFill>
                <a:effectLst/>
                <a:latin typeface="Geneva"/>
              </a:rPr>
              <a:t>Le réseau peer-to-peer le plus simple est constitué de deux ordinateurs connectés directement à l'aide d'une connexion câblée ou sans fil.</a:t>
            </a:r>
          </a:p>
          <a:p>
            <a:pPr algn="l"/>
            <a:r>
              <a:rPr lang="fr-FR" b="0" i="0" dirty="0">
                <a:solidFill>
                  <a:srgbClr val="393536"/>
                </a:solidFill>
                <a:effectLst/>
                <a:latin typeface="Geneva"/>
              </a:rPr>
              <a:t>Il est également possible d'interconnecter plusieurs PC pour créer un réseau peer-to-peer plus important, mais cela nécessite un périphérique réseau, tel qu'un concentrateur.</a:t>
            </a:r>
          </a:p>
          <a:p>
            <a:pPr algn="l"/>
            <a:r>
              <a:rPr lang="fr-FR" b="0" i="0" dirty="0">
                <a:solidFill>
                  <a:srgbClr val="393536"/>
                </a:solidFill>
                <a:effectLst/>
                <a:latin typeface="Geneva"/>
              </a:rPr>
              <a:t>L'inconvénient majeur d'un environnement peer-to-peer réside dans le fait que les performances d'un hôte peuvent être amoindries s'il fait office à la fois de client et de serveur.</a:t>
            </a:r>
          </a:p>
          <a:p>
            <a:pPr algn="l"/>
            <a:r>
              <a:rPr lang="fr-FR" b="0" i="0" dirty="0">
                <a:solidFill>
                  <a:srgbClr val="393536"/>
                </a:solidFill>
                <a:effectLst/>
                <a:latin typeface="Geneva"/>
              </a:rPr>
              <a:t>Dans les grandes entreprises, pour faire face aux importants volumes de trafic réseau, il arrive souvent que des serveurs soient dédiés à la prise en charge des nombreuses demandes de service.</a:t>
            </a:r>
          </a:p>
          <a:p>
            <a:endParaRPr lang="fr-FR" dirty="0"/>
          </a:p>
        </p:txBody>
      </p:sp>
      <p:sp>
        <p:nvSpPr>
          <p:cNvPr id="4" name="Espace réservé du pied de page 3">
            <a:extLst>
              <a:ext uri="{FF2B5EF4-FFF2-40B4-BE49-F238E27FC236}">
                <a16:creationId xmlns:a16="http://schemas.microsoft.com/office/drawing/2014/main" id="{63B9B668-BEFD-48E0-8D45-AF7516A81769}"/>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02EE4D7D-D14A-403F-A36A-68D21B263010}"/>
              </a:ext>
            </a:extLst>
          </p:cNvPr>
          <p:cNvSpPr>
            <a:spLocks noGrp="1"/>
          </p:cNvSpPr>
          <p:nvPr>
            <p:ph type="sldNum" sz="quarter" idx="12"/>
          </p:nvPr>
        </p:nvSpPr>
        <p:spPr/>
        <p:txBody>
          <a:bodyPr/>
          <a:lstStyle/>
          <a:p>
            <a:fld id="{DB87C72B-589B-4AC8-9896-F89487945A97}" type="slidenum">
              <a:rPr lang="fr-FR" smtClean="0"/>
              <a:t>50</a:t>
            </a:fld>
            <a:endParaRPr lang="fr-FR"/>
          </a:p>
        </p:txBody>
      </p:sp>
    </p:spTree>
    <p:extLst>
      <p:ext uri="{BB962C8B-B14F-4D97-AF65-F5344CB8AC3E}">
        <p14:creationId xmlns:p14="http://schemas.microsoft.com/office/powerpoint/2010/main" val="11800742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7F818E-576D-A4E8-C9D5-4D5456957FB1}"/>
              </a:ext>
            </a:extLst>
          </p:cNvPr>
          <p:cNvSpPr>
            <a:spLocks noGrp="1"/>
          </p:cNvSpPr>
          <p:nvPr>
            <p:ph type="title"/>
          </p:nvPr>
        </p:nvSpPr>
        <p:spPr>
          <a:xfrm>
            <a:off x="838200" y="365125"/>
            <a:ext cx="10515600" cy="583999"/>
          </a:xfrm>
        </p:spPr>
        <p:txBody>
          <a:bodyPr>
            <a:normAutofit fontScale="90000"/>
          </a:bodyPr>
          <a:lstStyle/>
          <a:p>
            <a:r>
              <a:rPr lang="fr-FR" dirty="0">
                <a:solidFill>
                  <a:srgbClr val="FF0000"/>
                </a:solidFill>
                <a:effectLst/>
                <a:latin typeface="Helvetica" pitchFamily="2" charset="0"/>
              </a:rPr>
              <a:t>Les éléments d'un réseau de données</a:t>
            </a:r>
            <a:endParaRPr lang="fr-FR" dirty="0">
              <a:solidFill>
                <a:srgbClr val="FF0000"/>
              </a:solidFill>
            </a:endParaRPr>
          </a:p>
        </p:txBody>
      </p:sp>
      <p:sp>
        <p:nvSpPr>
          <p:cNvPr id="3" name="Espace réservé du contenu 2">
            <a:extLst>
              <a:ext uri="{FF2B5EF4-FFF2-40B4-BE49-F238E27FC236}">
                <a16:creationId xmlns:a16="http://schemas.microsoft.com/office/drawing/2014/main" id="{2CD62247-33D9-52F6-9828-59E6E63B2AEC}"/>
              </a:ext>
            </a:extLst>
          </p:cNvPr>
          <p:cNvSpPr>
            <a:spLocks noGrp="1"/>
          </p:cNvSpPr>
          <p:nvPr>
            <p:ph idx="1"/>
          </p:nvPr>
        </p:nvSpPr>
        <p:spPr>
          <a:xfrm>
            <a:off x="335665" y="1241626"/>
            <a:ext cx="11702005" cy="4351338"/>
          </a:xfrm>
        </p:spPr>
        <p:txBody>
          <a:bodyPr>
            <a:normAutofit/>
          </a:bodyPr>
          <a:lstStyle/>
          <a:p>
            <a:r>
              <a:rPr lang="fr-FR" dirty="0">
                <a:solidFill>
                  <a:srgbClr val="01154D"/>
                </a:solidFill>
                <a:effectLst/>
                <a:latin typeface="Helvetica" pitchFamily="2" charset="0"/>
              </a:rPr>
              <a:t> </a:t>
            </a:r>
            <a:r>
              <a:rPr lang="fr-FR" dirty="0">
                <a:solidFill>
                  <a:srgbClr val="000000"/>
                </a:solidFill>
                <a:effectLst/>
                <a:latin typeface="Times New Roman" panose="02020603050405020304" pitchFamily="18" charset="0"/>
              </a:rPr>
              <a:t>Un réseau de données est constitué d'un ensemble d'éléments indispensables :</a:t>
            </a:r>
          </a:p>
          <a:p>
            <a:pPr lvl="1"/>
            <a:r>
              <a:rPr lang="fr-FR" dirty="0">
                <a:solidFill>
                  <a:srgbClr val="000000"/>
                </a:solidFill>
                <a:effectLst/>
                <a:latin typeface="Times New Roman" panose="02020603050405020304" pitchFamily="18" charset="0"/>
              </a:rPr>
              <a:t>des </a:t>
            </a:r>
            <a:r>
              <a:rPr lang="fr-FR" b="1" dirty="0">
                <a:solidFill>
                  <a:srgbClr val="B00004"/>
                </a:solidFill>
                <a:effectLst/>
                <a:latin typeface="Times New Roman" panose="02020603050405020304" pitchFamily="18" charset="0"/>
              </a:rPr>
              <a:t>équipements communicants</a:t>
            </a:r>
            <a:r>
              <a:rPr lang="fr-FR" dirty="0">
                <a:solidFill>
                  <a:srgbClr val="000000"/>
                </a:solidFill>
                <a:effectLst/>
                <a:latin typeface="Times New Roman" panose="02020603050405020304" pitchFamily="18" charset="0"/>
              </a:rPr>
              <a:t> (ordinateur, serveur…) constituants les </a:t>
            </a:r>
            <a:r>
              <a:rPr lang="fr-FR" b="1" dirty="0">
                <a:solidFill>
                  <a:srgbClr val="B00004"/>
                </a:solidFill>
                <a:effectLst/>
                <a:latin typeface="Times New Roman" panose="02020603050405020304" pitchFamily="18" charset="0"/>
              </a:rPr>
              <a:t>nœuds</a:t>
            </a:r>
            <a:r>
              <a:rPr lang="fr-FR" dirty="0">
                <a:solidFill>
                  <a:srgbClr val="000000"/>
                </a:solidFill>
                <a:effectLst/>
                <a:latin typeface="Times New Roman" panose="02020603050405020304" pitchFamily="18" charset="0"/>
              </a:rPr>
              <a:t> du réseau ;</a:t>
            </a:r>
          </a:p>
          <a:p>
            <a:pPr lvl="1"/>
            <a:r>
              <a:rPr lang="fr-FR" dirty="0">
                <a:solidFill>
                  <a:srgbClr val="000000"/>
                </a:solidFill>
                <a:effectLst/>
                <a:latin typeface="Times New Roman" panose="02020603050405020304" pitchFamily="18" charset="0"/>
              </a:rPr>
              <a:t>des </a:t>
            </a:r>
            <a:r>
              <a:rPr lang="fr-FR" b="1" dirty="0">
                <a:solidFill>
                  <a:srgbClr val="B00004"/>
                </a:solidFill>
                <a:effectLst/>
                <a:latin typeface="Times New Roman" panose="02020603050405020304" pitchFamily="18" charset="0"/>
              </a:rPr>
              <a:t>supports physiques de transmission</a:t>
            </a:r>
            <a:r>
              <a:rPr lang="fr-FR" dirty="0">
                <a:solidFill>
                  <a:srgbClr val="000000"/>
                </a:solidFill>
                <a:effectLst/>
                <a:latin typeface="Times New Roman" panose="02020603050405020304" pitchFamily="18" charset="0"/>
              </a:rPr>
              <a:t> ("médias", constitués de fils électriques, de fibre optiques ou de transmetteurs radio) ;</a:t>
            </a:r>
          </a:p>
          <a:p>
            <a:pPr lvl="1"/>
            <a:r>
              <a:rPr lang="fr-FR" dirty="0">
                <a:solidFill>
                  <a:srgbClr val="000000"/>
                </a:solidFill>
                <a:effectLst/>
                <a:latin typeface="Times New Roman" panose="02020603050405020304" pitchFamily="18" charset="0"/>
              </a:rPr>
              <a:t>des </a:t>
            </a:r>
            <a:r>
              <a:rPr lang="fr-FR" b="1" dirty="0">
                <a:solidFill>
                  <a:srgbClr val="B00004"/>
                </a:solidFill>
                <a:effectLst/>
                <a:latin typeface="Times New Roman" panose="02020603050405020304" pitchFamily="18" charset="0"/>
              </a:rPr>
              <a:t>messages</a:t>
            </a:r>
            <a:r>
              <a:rPr lang="fr-FR" dirty="0">
                <a:solidFill>
                  <a:srgbClr val="000000"/>
                </a:solidFill>
                <a:effectLst/>
                <a:latin typeface="Times New Roman" panose="02020603050405020304" pitchFamily="18" charset="0"/>
              </a:rPr>
              <a:t> (données échangées) ;</a:t>
            </a:r>
          </a:p>
          <a:p>
            <a:pPr lvl="1"/>
            <a:r>
              <a:rPr lang="fr-FR" dirty="0">
                <a:solidFill>
                  <a:srgbClr val="000000"/>
                </a:solidFill>
                <a:effectLst/>
                <a:latin typeface="Times New Roman" panose="02020603050405020304" pitchFamily="18" charset="0"/>
              </a:rPr>
              <a:t>des </a:t>
            </a:r>
            <a:r>
              <a:rPr lang="fr-FR" b="1" dirty="0">
                <a:solidFill>
                  <a:srgbClr val="B00004"/>
                </a:solidFill>
                <a:effectLst/>
                <a:latin typeface="Times New Roman" panose="02020603050405020304" pitchFamily="18" charset="0"/>
              </a:rPr>
              <a:t>protocoles standards</a:t>
            </a:r>
            <a:r>
              <a:rPr lang="fr-FR" dirty="0">
                <a:solidFill>
                  <a:srgbClr val="000000"/>
                </a:solidFill>
                <a:effectLst/>
                <a:latin typeface="Times New Roman" panose="02020603050405020304" pitchFamily="18" charset="0"/>
              </a:rPr>
              <a:t> qui fixent les règles de transmission (TCP/IP et HTTP, FTP, PPP…).</a:t>
            </a:r>
          </a:p>
          <a:p>
            <a:endParaRPr lang="fr-FR" dirty="0"/>
          </a:p>
        </p:txBody>
      </p:sp>
      <p:pic>
        <p:nvPicPr>
          <p:cNvPr id="4" name="Image 3">
            <a:extLst>
              <a:ext uri="{FF2B5EF4-FFF2-40B4-BE49-F238E27FC236}">
                <a16:creationId xmlns:a16="http://schemas.microsoft.com/office/drawing/2014/main" id="{DD577E62-15CE-33E9-2160-115296FC1ED8}"/>
              </a:ext>
            </a:extLst>
          </p:cNvPr>
          <p:cNvPicPr>
            <a:picLocks noChangeAspect="1"/>
          </p:cNvPicPr>
          <p:nvPr/>
        </p:nvPicPr>
        <p:blipFill>
          <a:blip r:embed="rId2"/>
          <a:stretch>
            <a:fillRect/>
          </a:stretch>
        </p:blipFill>
        <p:spPr>
          <a:xfrm>
            <a:off x="2591764" y="4037279"/>
            <a:ext cx="7772400" cy="2455596"/>
          </a:xfrm>
          <a:prstGeom prst="rect">
            <a:avLst/>
          </a:prstGeom>
        </p:spPr>
      </p:pic>
    </p:spTree>
    <p:extLst>
      <p:ext uri="{BB962C8B-B14F-4D97-AF65-F5344CB8AC3E}">
        <p14:creationId xmlns:p14="http://schemas.microsoft.com/office/powerpoint/2010/main" val="30891759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18BB1B-E36A-4A34-B4B5-98D491391649}"/>
              </a:ext>
            </a:extLst>
          </p:cNvPr>
          <p:cNvSpPr>
            <a:spLocks noGrp="1"/>
          </p:cNvSpPr>
          <p:nvPr>
            <p:ph type="title"/>
          </p:nvPr>
        </p:nvSpPr>
        <p:spPr>
          <a:xfrm>
            <a:off x="838200" y="365126"/>
            <a:ext cx="10515600" cy="467388"/>
          </a:xfrm>
        </p:spPr>
        <p:txBody>
          <a:bodyPr>
            <a:normAutofit fontScale="90000"/>
          </a:bodyPr>
          <a:lstStyle/>
          <a:p>
            <a:r>
              <a:rPr lang="fr-FR" sz="3200" b="1" dirty="0">
                <a:solidFill>
                  <a:srgbClr val="A115A1"/>
                </a:solidFill>
                <a:latin typeface="Geneva"/>
              </a:rPr>
              <a:t>Composants du réseau</a:t>
            </a:r>
          </a:p>
        </p:txBody>
      </p:sp>
      <p:sp>
        <p:nvSpPr>
          <p:cNvPr id="3" name="Espace réservé du contenu 2">
            <a:extLst>
              <a:ext uri="{FF2B5EF4-FFF2-40B4-BE49-F238E27FC236}">
                <a16:creationId xmlns:a16="http://schemas.microsoft.com/office/drawing/2014/main" id="{AA59EE35-F1E1-420D-945B-4F454095FBCF}"/>
              </a:ext>
            </a:extLst>
          </p:cNvPr>
          <p:cNvSpPr>
            <a:spLocks noGrp="1"/>
          </p:cNvSpPr>
          <p:nvPr>
            <p:ph idx="1"/>
          </p:nvPr>
        </p:nvSpPr>
        <p:spPr>
          <a:xfrm>
            <a:off x="368489" y="928048"/>
            <a:ext cx="11600597" cy="5564826"/>
          </a:xfrm>
        </p:spPr>
        <p:txBody>
          <a:bodyPr>
            <a:normAutofit fontScale="62500" lnSpcReduction="20000"/>
          </a:bodyPr>
          <a:lstStyle/>
          <a:p>
            <a:pPr algn="l"/>
            <a:r>
              <a:rPr lang="fr-FR" b="1" i="0" dirty="0">
                <a:solidFill>
                  <a:srgbClr val="A115A1"/>
                </a:solidFill>
                <a:effectLst/>
                <a:latin typeface="Geneva"/>
              </a:rPr>
              <a:t>LAN, WAN et Internet</a:t>
            </a:r>
          </a:p>
          <a:p>
            <a:pPr algn="l"/>
            <a:r>
              <a:rPr lang="fr-FR" b="1" i="0" dirty="0">
                <a:solidFill>
                  <a:srgbClr val="A115A1"/>
                </a:solidFill>
                <a:effectLst/>
                <a:latin typeface="Geneva"/>
              </a:rPr>
              <a:t>Composants d'un réseau</a:t>
            </a:r>
          </a:p>
          <a:p>
            <a:pPr algn="l"/>
            <a:r>
              <a:rPr lang="fr-FR" b="0" i="0" dirty="0">
                <a:solidFill>
                  <a:srgbClr val="393536"/>
                </a:solidFill>
                <a:effectLst/>
                <a:latin typeface="Geneva"/>
              </a:rPr>
              <a:t>Le chemin emprunté par un message depuis une source jusqu'à une destination peut être aussi simple que la connexion entre deux ordinateurs via un seul câble ou aussi complexe qu'un réseau parcourant le globe terrestre. L'infrastructure réseau constitue la plateforme qui prend en charge le réseau. Elle fournit le canal stable et fiable à travers lequel nos communications peuvent s'établir.</a:t>
            </a:r>
          </a:p>
          <a:p>
            <a:pPr algn="l"/>
            <a:r>
              <a:rPr lang="fr-FR" b="0" i="0" dirty="0">
                <a:solidFill>
                  <a:srgbClr val="393536"/>
                </a:solidFill>
                <a:effectLst/>
                <a:latin typeface="Geneva"/>
              </a:rPr>
              <a:t>L'infrastructure réseau comprend trois catégories de composant réseau :</a:t>
            </a:r>
          </a:p>
          <a:p>
            <a:pPr lvl="1"/>
            <a:r>
              <a:rPr lang="fr-FR" b="0" i="0" dirty="0">
                <a:solidFill>
                  <a:srgbClr val="393536"/>
                </a:solidFill>
                <a:effectLst/>
                <a:latin typeface="Geneva"/>
              </a:rPr>
              <a:t>Les périphériques</a:t>
            </a:r>
          </a:p>
          <a:p>
            <a:pPr lvl="1"/>
            <a:r>
              <a:rPr lang="fr-FR" b="0" i="0" dirty="0">
                <a:solidFill>
                  <a:srgbClr val="393536"/>
                </a:solidFill>
                <a:effectLst/>
                <a:latin typeface="Geneva"/>
              </a:rPr>
              <a:t>Multimédia</a:t>
            </a:r>
          </a:p>
          <a:p>
            <a:pPr lvl="1"/>
            <a:r>
              <a:rPr lang="fr-FR" b="0" i="0" dirty="0">
                <a:solidFill>
                  <a:srgbClr val="393536"/>
                </a:solidFill>
                <a:effectLst/>
                <a:latin typeface="Geneva"/>
              </a:rPr>
              <a:t>Les services</a:t>
            </a:r>
          </a:p>
          <a:p>
            <a:pPr algn="l"/>
            <a:r>
              <a:rPr lang="fr-FR" b="0" i="0" dirty="0">
                <a:solidFill>
                  <a:srgbClr val="393536"/>
                </a:solidFill>
                <a:effectLst/>
                <a:latin typeface="Geneva"/>
              </a:rPr>
              <a:t>Les périphériques et les supports sont les éléments physiques, ou le matériel, du réseau. Le matériel correspond souvent aux composants visibles de la plateforme réseau, par exemple un ordinateur portable, un ordinateur de bureau, un commutateur, un routeur, un point d'accès sans fil ou le câblage qui sert à relier les périphériques. Parfois, certains composants ne sont pas visibles. Dans le cas d'un support sans fil, les messages sont transmis à travers l'air, à l'aide d'une fréquence radio ou d'ondes infrarouges invisibles.</a:t>
            </a:r>
          </a:p>
          <a:p>
            <a:pPr algn="l"/>
            <a:r>
              <a:rPr lang="fr-FR" b="0" i="0" dirty="0">
                <a:solidFill>
                  <a:srgbClr val="393536"/>
                </a:solidFill>
                <a:effectLst/>
                <a:latin typeface="Geneva"/>
              </a:rPr>
              <a:t>Les composants réseau sont utilisés pour fournir des services et des processus. Les services et les processus sont les programmes de communication, appelés logiciels, qui sont exécutés sur les périphériques réseau. Un service réseau fournit des informations en réponse à une demande. Les services incluent de nombreuses applications réseau courantes utilisées quotidiennement, comme les services d'hébergement de messagerie et les services d'hébergement Web. Les processus fournissent les fonctionnalités qui dirigent et déplacent les messages à travers le réseau. Les processus nous semblent moins évidents, mais ils sont essentiels au fonctionnement des réseaux.</a:t>
            </a:r>
          </a:p>
          <a:p>
            <a:endParaRPr lang="fr-FR" dirty="0"/>
          </a:p>
        </p:txBody>
      </p:sp>
      <p:sp>
        <p:nvSpPr>
          <p:cNvPr id="4" name="Espace réservé du pied de page 3">
            <a:extLst>
              <a:ext uri="{FF2B5EF4-FFF2-40B4-BE49-F238E27FC236}">
                <a16:creationId xmlns:a16="http://schemas.microsoft.com/office/drawing/2014/main" id="{DAC5C34D-7B35-4D41-B85C-5D928ED5F4EC}"/>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91C75B70-F1D7-4205-9DD7-100B5C3516AC}"/>
              </a:ext>
            </a:extLst>
          </p:cNvPr>
          <p:cNvSpPr>
            <a:spLocks noGrp="1"/>
          </p:cNvSpPr>
          <p:nvPr>
            <p:ph type="sldNum" sz="quarter" idx="12"/>
          </p:nvPr>
        </p:nvSpPr>
        <p:spPr/>
        <p:txBody>
          <a:bodyPr/>
          <a:lstStyle/>
          <a:p>
            <a:fld id="{DB87C72B-589B-4AC8-9896-F89487945A97}" type="slidenum">
              <a:rPr lang="fr-FR" smtClean="0"/>
              <a:t>52</a:t>
            </a:fld>
            <a:endParaRPr lang="fr-FR"/>
          </a:p>
        </p:txBody>
      </p:sp>
    </p:spTree>
    <p:extLst>
      <p:ext uri="{BB962C8B-B14F-4D97-AF65-F5344CB8AC3E}">
        <p14:creationId xmlns:p14="http://schemas.microsoft.com/office/powerpoint/2010/main" val="23062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1000"/>
                                        <p:tgtEl>
                                          <p:spTgt spid="3">
                                            <p:txEl>
                                              <p:pRg st="8" end="8"/>
                                            </p:txEl>
                                          </p:spTgt>
                                        </p:tgtEl>
                                      </p:cBhvr>
                                    </p:animEffect>
                                    <p:anim calcmode="lin" valueType="num">
                                      <p:cBhvr>
                                        <p:cTn id="5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00FAEB-0085-4834-92CE-D718A5F663E4}"/>
              </a:ext>
            </a:extLst>
          </p:cNvPr>
          <p:cNvSpPr>
            <a:spLocks noGrp="1"/>
          </p:cNvSpPr>
          <p:nvPr>
            <p:ph type="title"/>
          </p:nvPr>
        </p:nvSpPr>
        <p:spPr/>
        <p:txBody>
          <a:bodyPr/>
          <a:lstStyle/>
          <a:p>
            <a:endParaRPr lang="fr-FR"/>
          </a:p>
        </p:txBody>
      </p:sp>
      <p:pic>
        <p:nvPicPr>
          <p:cNvPr id="5" name="Image 4">
            <a:extLst>
              <a:ext uri="{FF2B5EF4-FFF2-40B4-BE49-F238E27FC236}">
                <a16:creationId xmlns:a16="http://schemas.microsoft.com/office/drawing/2014/main" id="{FB19CCE0-B3E3-489D-A7C2-6DB42417F943}"/>
              </a:ext>
            </a:extLst>
          </p:cNvPr>
          <p:cNvPicPr>
            <a:picLocks noChangeAspect="1"/>
          </p:cNvPicPr>
          <p:nvPr/>
        </p:nvPicPr>
        <p:blipFill>
          <a:blip r:embed="rId2"/>
          <a:stretch>
            <a:fillRect/>
          </a:stretch>
        </p:blipFill>
        <p:spPr>
          <a:xfrm>
            <a:off x="1286442" y="1758156"/>
            <a:ext cx="8780006" cy="4486275"/>
          </a:xfrm>
          <a:prstGeom prst="rect">
            <a:avLst/>
          </a:prstGeom>
        </p:spPr>
      </p:pic>
      <p:sp>
        <p:nvSpPr>
          <p:cNvPr id="6" name="Espace réservé du pied de page 5">
            <a:extLst>
              <a:ext uri="{FF2B5EF4-FFF2-40B4-BE49-F238E27FC236}">
                <a16:creationId xmlns:a16="http://schemas.microsoft.com/office/drawing/2014/main" id="{BD8FB2CD-5DCF-4DC3-AE0F-2F72402BAE08}"/>
              </a:ext>
            </a:extLst>
          </p:cNvPr>
          <p:cNvSpPr>
            <a:spLocks noGrp="1"/>
          </p:cNvSpPr>
          <p:nvPr>
            <p:ph type="ftr" sz="quarter" idx="11"/>
          </p:nvPr>
        </p:nvSpPr>
        <p:spPr/>
        <p:txBody>
          <a:bodyPr/>
          <a:lstStyle/>
          <a:p>
            <a:r>
              <a:rPr lang="fr-FR"/>
              <a:t>Pr C THIAM</a:t>
            </a:r>
          </a:p>
        </p:txBody>
      </p:sp>
      <p:sp>
        <p:nvSpPr>
          <p:cNvPr id="7" name="Espace réservé du numéro de diapositive 6">
            <a:extLst>
              <a:ext uri="{FF2B5EF4-FFF2-40B4-BE49-F238E27FC236}">
                <a16:creationId xmlns:a16="http://schemas.microsoft.com/office/drawing/2014/main" id="{891A78A8-E598-48CE-A36C-0A6CFB64FABF}"/>
              </a:ext>
            </a:extLst>
          </p:cNvPr>
          <p:cNvSpPr>
            <a:spLocks noGrp="1"/>
          </p:cNvSpPr>
          <p:nvPr>
            <p:ph type="sldNum" sz="quarter" idx="12"/>
          </p:nvPr>
        </p:nvSpPr>
        <p:spPr/>
        <p:txBody>
          <a:bodyPr/>
          <a:lstStyle/>
          <a:p>
            <a:fld id="{DB87C72B-589B-4AC8-9896-F89487945A97}" type="slidenum">
              <a:rPr lang="fr-FR" smtClean="0"/>
              <a:t>53</a:t>
            </a:fld>
            <a:endParaRPr lang="fr-FR"/>
          </a:p>
        </p:txBody>
      </p:sp>
    </p:spTree>
    <p:extLst>
      <p:ext uri="{BB962C8B-B14F-4D97-AF65-F5344CB8AC3E}">
        <p14:creationId xmlns:p14="http://schemas.microsoft.com/office/powerpoint/2010/main" val="21241280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ADB9BF-75C4-4BEB-91C2-E693306D7B4E}"/>
              </a:ext>
            </a:extLst>
          </p:cNvPr>
          <p:cNvSpPr>
            <a:spLocks noGrp="1"/>
          </p:cNvSpPr>
          <p:nvPr>
            <p:ph type="title"/>
          </p:nvPr>
        </p:nvSpPr>
        <p:spPr/>
        <p:txBody>
          <a:bodyPr/>
          <a:lstStyle/>
          <a:p>
            <a:endParaRPr lang="fr-FR"/>
          </a:p>
        </p:txBody>
      </p:sp>
      <p:pic>
        <p:nvPicPr>
          <p:cNvPr id="5" name="Image 4">
            <a:extLst>
              <a:ext uri="{FF2B5EF4-FFF2-40B4-BE49-F238E27FC236}">
                <a16:creationId xmlns:a16="http://schemas.microsoft.com/office/drawing/2014/main" id="{4AB815EA-6D42-4770-ABD3-4F1D26B07CF0}"/>
              </a:ext>
            </a:extLst>
          </p:cNvPr>
          <p:cNvPicPr>
            <a:picLocks noChangeAspect="1"/>
          </p:cNvPicPr>
          <p:nvPr/>
        </p:nvPicPr>
        <p:blipFill>
          <a:blip r:embed="rId2"/>
          <a:stretch>
            <a:fillRect/>
          </a:stretch>
        </p:blipFill>
        <p:spPr>
          <a:xfrm>
            <a:off x="838200" y="1831164"/>
            <a:ext cx="10924412" cy="4661711"/>
          </a:xfrm>
          <a:prstGeom prst="rect">
            <a:avLst/>
          </a:prstGeom>
        </p:spPr>
      </p:pic>
      <p:sp>
        <p:nvSpPr>
          <p:cNvPr id="6" name="Espace réservé du pied de page 5">
            <a:extLst>
              <a:ext uri="{FF2B5EF4-FFF2-40B4-BE49-F238E27FC236}">
                <a16:creationId xmlns:a16="http://schemas.microsoft.com/office/drawing/2014/main" id="{C1CCB790-200F-4770-99A4-E6F45B58352B}"/>
              </a:ext>
            </a:extLst>
          </p:cNvPr>
          <p:cNvSpPr>
            <a:spLocks noGrp="1"/>
          </p:cNvSpPr>
          <p:nvPr>
            <p:ph type="ftr" sz="quarter" idx="11"/>
          </p:nvPr>
        </p:nvSpPr>
        <p:spPr/>
        <p:txBody>
          <a:bodyPr/>
          <a:lstStyle/>
          <a:p>
            <a:r>
              <a:rPr lang="fr-FR"/>
              <a:t>Pr C THIAM</a:t>
            </a:r>
          </a:p>
        </p:txBody>
      </p:sp>
      <p:sp>
        <p:nvSpPr>
          <p:cNvPr id="7" name="Espace réservé du numéro de diapositive 6">
            <a:extLst>
              <a:ext uri="{FF2B5EF4-FFF2-40B4-BE49-F238E27FC236}">
                <a16:creationId xmlns:a16="http://schemas.microsoft.com/office/drawing/2014/main" id="{AB349593-2884-4B1B-93A2-AA717D765D75}"/>
              </a:ext>
            </a:extLst>
          </p:cNvPr>
          <p:cNvSpPr>
            <a:spLocks noGrp="1"/>
          </p:cNvSpPr>
          <p:nvPr>
            <p:ph type="sldNum" sz="quarter" idx="12"/>
          </p:nvPr>
        </p:nvSpPr>
        <p:spPr/>
        <p:txBody>
          <a:bodyPr/>
          <a:lstStyle/>
          <a:p>
            <a:fld id="{DB87C72B-589B-4AC8-9896-F89487945A97}" type="slidenum">
              <a:rPr lang="fr-FR" smtClean="0"/>
              <a:t>54</a:t>
            </a:fld>
            <a:endParaRPr lang="fr-FR"/>
          </a:p>
        </p:txBody>
      </p:sp>
    </p:spTree>
    <p:extLst>
      <p:ext uri="{BB962C8B-B14F-4D97-AF65-F5344CB8AC3E}">
        <p14:creationId xmlns:p14="http://schemas.microsoft.com/office/powerpoint/2010/main" val="34906202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C44335-3537-4F2A-B57C-8864B9C13A97}"/>
              </a:ext>
            </a:extLst>
          </p:cNvPr>
          <p:cNvSpPr>
            <a:spLocks noGrp="1"/>
          </p:cNvSpPr>
          <p:nvPr>
            <p:ph type="title"/>
          </p:nvPr>
        </p:nvSpPr>
        <p:spPr/>
        <p:txBody>
          <a:bodyPr/>
          <a:lstStyle/>
          <a:p>
            <a:endParaRPr lang="fr-FR"/>
          </a:p>
        </p:txBody>
      </p:sp>
      <p:pic>
        <p:nvPicPr>
          <p:cNvPr id="5" name="Image 4">
            <a:extLst>
              <a:ext uri="{FF2B5EF4-FFF2-40B4-BE49-F238E27FC236}">
                <a16:creationId xmlns:a16="http://schemas.microsoft.com/office/drawing/2014/main" id="{B4256E7F-D51A-4EF6-B13C-A1707A54D717}"/>
              </a:ext>
            </a:extLst>
          </p:cNvPr>
          <p:cNvPicPr>
            <a:picLocks noChangeAspect="1"/>
          </p:cNvPicPr>
          <p:nvPr/>
        </p:nvPicPr>
        <p:blipFill>
          <a:blip r:embed="rId2"/>
          <a:stretch>
            <a:fillRect/>
          </a:stretch>
        </p:blipFill>
        <p:spPr>
          <a:xfrm>
            <a:off x="1250075" y="1690688"/>
            <a:ext cx="9231406" cy="4802187"/>
          </a:xfrm>
          <a:prstGeom prst="rect">
            <a:avLst/>
          </a:prstGeom>
        </p:spPr>
      </p:pic>
      <p:sp>
        <p:nvSpPr>
          <p:cNvPr id="6" name="Espace réservé du pied de page 5">
            <a:extLst>
              <a:ext uri="{FF2B5EF4-FFF2-40B4-BE49-F238E27FC236}">
                <a16:creationId xmlns:a16="http://schemas.microsoft.com/office/drawing/2014/main" id="{6C3A9853-C73C-49B0-8056-C198B3572ED5}"/>
              </a:ext>
            </a:extLst>
          </p:cNvPr>
          <p:cNvSpPr>
            <a:spLocks noGrp="1"/>
          </p:cNvSpPr>
          <p:nvPr>
            <p:ph type="ftr" sz="quarter" idx="11"/>
          </p:nvPr>
        </p:nvSpPr>
        <p:spPr/>
        <p:txBody>
          <a:bodyPr/>
          <a:lstStyle/>
          <a:p>
            <a:r>
              <a:rPr lang="fr-FR"/>
              <a:t>Pr C THIAM</a:t>
            </a:r>
          </a:p>
        </p:txBody>
      </p:sp>
      <p:sp>
        <p:nvSpPr>
          <p:cNvPr id="7" name="Espace réservé du numéro de diapositive 6">
            <a:extLst>
              <a:ext uri="{FF2B5EF4-FFF2-40B4-BE49-F238E27FC236}">
                <a16:creationId xmlns:a16="http://schemas.microsoft.com/office/drawing/2014/main" id="{45176850-2A40-4418-BCA8-1887DD113076}"/>
              </a:ext>
            </a:extLst>
          </p:cNvPr>
          <p:cNvSpPr>
            <a:spLocks noGrp="1"/>
          </p:cNvSpPr>
          <p:nvPr>
            <p:ph type="sldNum" sz="quarter" idx="12"/>
          </p:nvPr>
        </p:nvSpPr>
        <p:spPr/>
        <p:txBody>
          <a:bodyPr/>
          <a:lstStyle/>
          <a:p>
            <a:fld id="{DB87C72B-589B-4AC8-9896-F89487945A97}" type="slidenum">
              <a:rPr lang="fr-FR" smtClean="0"/>
              <a:t>55</a:t>
            </a:fld>
            <a:endParaRPr lang="fr-FR"/>
          </a:p>
        </p:txBody>
      </p:sp>
    </p:spTree>
    <p:extLst>
      <p:ext uri="{BB962C8B-B14F-4D97-AF65-F5344CB8AC3E}">
        <p14:creationId xmlns:p14="http://schemas.microsoft.com/office/powerpoint/2010/main" val="19438570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369757-A3A1-4E0F-9949-8E39EAF3F477}"/>
              </a:ext>
            </a:extLst>
          </p:cNvPr>
          <p:cNvSpPr>
            <a:spLocks noGrp="1"/>
          </p:cNvSpPr>
          <p:nvPr>
            <p:ph type="title"/>
          </p:nvPr>
        </p:nvSpPr>
        <p:spPr>
          <a:xfrm>
            <a:off x="838200" y="365126"/>
            <a:ext cx="10515600" cy="420486"/>
          </a:xfrm>
        </p:spPr>
        <p:txBody>
          <a:bodyPr>
            <a:normAutofit fontScale="90000"/>
          </a:bodyPr>
          <a:lstStyle/>
          <a:p>
            <a:r>
              <a:rPr lang="fr-FR" b="0" i="0" dirty="0">
                <a:solidFill>
                  <a:srgbClr val="404040"/>
                </a:solidFill>
                <a:effectLst/>
                <a:latin typeface="Helvetica Neue"/>
              </a:rPr>
              <a:t>Périphériques finaux</a:t>
            </a:r>
            <a:endParaRPr lang="fr-FR" dirty="0"/>
          </a:p>
        </p:txBody>
      </p:sp>
      <p:sp>
        <p:nvSpPr>
          <p:cNvPr id="3" name="Espace réservé du contenu 2">
            <a:extLst>
              <a:ext uri="{FF2B5EF4-FFF2-40B4-BE49-F238E27FC236}">
                <a16:creationId xmlns:a16="http://schemas.microsoft.com/office/drawing/2014/main" id="{8CA9AE48-8D08-4C83-B17C-367F3A2A5202}"/>
              </a:ext>
            </a:extLst>
          </p:cNvPr>
          <p:cNvSpPr>
            <a:spLocks noGrp="1"/>
          </p:cNvSpPr>
          <p:nvPr>
            <p:ph idx="1"/>
          </p:nvPr>
        </p:nvSpPr>
        <p:spPr>
          <a:xfrm>
            <a:off x="270456" y="1017430"/>
            <a:ext cx="11616743" cy="5338919"/>
          </a:xfrm>
        </p:spPr>
        <p:txBody>
          <a:bodyPr>
            <a:normAutofit fontScale="77500" lnSpcReduction="20000"/>
          </a:bodyPr>
          <a:lstStyle/>
          <a:p>
            <a:pPr algn="l"/>
            <a:r>
              <a:rPr lang="fr-FR" b="0" i="0" dirty="0">
                <a:solidFill>
                  <a:srgbClr val="393536"/>
                </a:solidFill>
                <a:effectLst/>
                <a:latin typeface="Geneva"/>
              </a:rPr>
              <a:t>Les périphériques réseau auxquels les gens sont le plus habitués sont appelés périphériques finaux, ou hôtes. Ces périphériques forment l'interface entre les utilisateurs et le réseau de communication sous-jacent.</a:t>
            </a:r>
          </a:p>
          <a:p>
            <a:pPr algn="l"/>
            <a:r>
              <a:rPr lang="fr-FR" b="0" i="0" dirty="0">
                <a:solidFill>
                  <a:srgbClr val="393536"/>
                </a:solidFill>
                <a:effectLst/>
                <a:latin typeface="Geneva"/>
              </a:rPr>
              <a:t>Voici quelques exemples de périphériques finaux :</a:t>
            </a:r>
          </a:p>
          <a:p>
            <a:pPr algn="l">
              <a:buFont typeface="Arial" panose="020B0604020202020204" pitchFamily="34" charset="0"/>
              <a:buChar char="•"/>
            </a:pPr>
            <a:r>
              <a:rPr lang="fr-FR" b="0" i="0" dirty="0">
                <a:solidFill>
                  <a:srgbClr val="393536"/>
                </a:solidFill>
                <a:effectLst/>
                <a:latin typeface="Geneva"/>
              </a:rPr>
              <a:t>Ordinateurs (stations de travail, ordinateurs portables, serveurs de fichiers, serveurs Web)</a:t>
            </a:r>
          </a:p>
          <a:p>
            <a:pPr algn="l">
              <a:buFont typeface="Arial" panose="020B0604020202020204" pitchFamily="34" charset="0"/>
              <a:buChar char="•"/>
            </a:pPr>
            <a:r>
              <a:rPr lang="fr-FR" b="0" i="0" dirty="0">
                <a:solidFill>
                  <a:srgbClr val="393536"/>
                </a:solidFill>
                <a:effectLst/>
                <a:latin typeface="Geneva"/>
              </a:rPr>
              <a:t>Imprimantes réseau</a:t>
            </a:r>
          </a:p>
          <a:p>
            <a:pPr algn="l">
              <a:buFont typeface="Arial" panose="020B0604020202020204" pitchFamily="34" charset="0"/>
              <a:buChar char="•"/>
            </a:pPr>
            <a:r>
              <a:rPr lang="fr-FR" b="0" i="0" dirty="0">
                <a:solidFill>
                  <a:srgbClr val="393536"/>
                </a:solidFill>
                <a:effectLst/>
                <a:latin typeface="Geneva"/>
              </a:rPr>
              <a:t>Téléphones </a:t>
            </a:r>
            <a:r>
              <a:rPr lang="fr-FR" b="0" i="0" dirty="0" err="1">
                <a:solidFill>
                  <a:srgbClr val="393536"/>
                </a:solidFill>
                <a:effectLst/>
                <a:latin typeface="Geneva"/>
              </a:rPr>
              <a:t>VoIP</a:t>
            </a:r>
            <a:endParaRPr lang="fr-FR" b="0" i="0" dirty="0">
              <a:solidFill>
                <a:srgbClr val="393536"/>
              </a:solidFill>
              <a:effectLst/>
              <a:latin typeface="Geneva"/>
            </a:endParaRPr>
          </a:p>
          <a:p>
            <a:pPr algn="l">
              <a:buFont typeface="Arial" panose="020B0604020202020204" pitchFamily="34" charset="0"/>
              <a:buChar char="•"/>
            </a:pPr>
            <a:r>
              <a:rPr lang="fr-FR" b="0" i="0" dirty="0">
                <a:solidFill>
                  <a:srgbClr val="393536"/>
                </a:solidFill>
                <a:effectLst/>
                <a:latin typeface="Geneva"/>
              </a:rPr>
              <a:t>Terminal </a:t>
            </a:r>
            <a:r>
              <a:rPr lang="fr-FR" b="0" i="0" dirty="0" err="1">
                <a:solidFill>
                  <a:srgbClr val="393536"/>
                </a:solidFill>
                <a:effectLst/>
                <a:latin typeface="Geneva"/>
              </a:rPr>
              <a:t>TelePresence</a:t>
            </a:r>
            <a:endParaRPr lang="fr-FR" b="0" i="0" dirty="0">
              <a:solidFill>
                <a:srgbClr val="393536"/>
              </a:solidFill>
              <a:effectLst/>
              <a:latin typeface="Geneva"/>
            </a:endParaRPr>
          </a:p>
          <a:p>
            <a:pPr algn="l">
              <a:buFont typeface="Arial" panose="020B0604020202020204" pitchFamily="34" charset="0"/>
              <a:buChar char="•"/>
            </a:pPr>
            <a:r>
              <a:rPr lang="fr-FR" b="0" i="0" dirty="0">
                <a:solidFill>
                  <a:srgbClr val="393536"/>
                </a:solidFill>
                <a:effectLst/>
                <a:latin typeface="Geneva"/>
              </a:rPr>
              <a:t>Caméras de surveillance</a:t>
            </a:r>
          </a:p>
          <a:p>
            <a:pPr algn="l">
              <a:buFont typeface="Arial" panose="020B0604020202020204" pitchFamily="34" charset="0"/>
              <a:buChar char="•"/>
            </a:pPr>
            <a:r>
              <a:rPr lang="fr-FR" b="0" i="0" dirty="0">
                <a:solidFill>
                  <a:srgbClr val="393536"/>
                </a:solidFill>
                <a:effectLst/>
                <a:latin typeface="Geneva"/>
              </a:rPr>
              <a:t>Appareils mobiles (tels que les smartphones, tablettes, PDA, les lecteurs de cartes bancaires et les scanners de codes-barres sans fil)</a:t>
            </a:r>
          </a:p>
          <a:p>
            <a:pPr algn="l"/>
            <a:r>
              <a:rPr lang="fr-FR" b="0" i="0" dirty="0">
                <a:solidFill>
                  <a:srgbClr val="393536"/>
                </a:solidFill>
                <a:effectLst/>
                <a:latin typeface="Geneva"/>
              </a:rPr>
              <a:t>Un périphérique hôte est la source ou la destination d'un message transmis sur le réseau, comme illustré dans l'animation. Pour qu'il soit possible de faire une distinction entre les hôtes, chaque hôte situé sur un réseau est identifié par une adresse. Lorsqu'un hôte démarre une communication, il utilise l'adresse de l'hôte de destination pour indiquer où le message doit être envoyé.</a:t>
            </a:r>
          </a:p>
          <a:p>
            <a:endParaRPr lang="fr-FR" dirty="0"/>
          </a:p>
        </p:txBody>
      </p:sp>
      <p:sp>
        <p:nvSpPr>
          <p:cNvPr id="4" name="Espace réservé du pied de page 3">
            <a:extLst>
              <a:ext uri="{FF2B5EF4-FFF2-40B4-BE49-F238E27FC236}">
                <a16:creationId xmlns:a16="http://schemas.microsoft.com/office/drawing/2014/main" id="{0BB88648-5C10-47EF-9ED8-04E46F583544}"/>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23EC3CAB-1FB2-4889-86EA-520A4A94613B}"/>
              </a:ext>
            </a:extLst>
          </p:cNvPr>
          <p:cNvSpPr>
            <a:spLocks noGrp="1"/>
          </p:cNvSpPr>
          <p:nvPr>
            <p:ph type="sldNum" sz="quarter" idx="12"/>
          </p:nvPr>
        </p:nvSpPr>
        <p:spPr/>
        <p:txBody>
          <a:bodyPr/>
          <a:lstStyle/>
          <a:p>
            <a:fld id="{DB87C72B-589B-4AC8-9896-F89487945A97}" type="slidenum">
              <a:rPr lang="fr-FR" smtClean="0"/>
              <a:t>56</a:t>
            </a:fld>
            <a:endParaRPr lang="fr-FR"/>
          </a:p>
        </p:txBody>
      </p:sp>
    </p:spTree>
    <p:extLst>
      <p:ext uri="{BB962C8B-B14F-4D97-AF65-F5344CB8AC3E}">
        <p14:creationId xmlns:p14="http://schemas.microsoft.com/office/powerpoint/2010/main" val="13638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1A0199-BD9E-4926-9F6D-4E7A4CC0B5AE}"/>
              </a:ext>
            </a:extLst>
          </p:cNvPr>
          <p:cNvSpPr>
            <a:spLocks noGrp="1"/>
          </p:cNvSpPr>
          <p:nvPr>
            <p:ph type="title"/>
          </p:nvPr>
        </p:nvSpPr>
        <p:spPr/>
        <p:txBody>
          <a:bodyPr/>
          <a:lstStyle/>
          <a:p>
            <a:r>
              <a:rPr lang="fr-FR" b="0" i="0" dirty="0">
                <a:solidFill>
                  <a:srgbClr val="404040"/>
                </a:solidFill>
                <a:effectLst/>
                <a:latin typeface="Helvetica Neue"/>
              </a:rPr>
              <a:t>Périphériques réseau intermédiaires</a:t>
            </a:r>
            <a:endParaRPr lang="fr-FR" dirty="0"/>
          </a:p>
        </p:txBody>
      </p:sp>
      <p:sp>
        <p:nvSpPr>
          <p:cNvPr id="3" name="Espace réservé du contenu 2">
            <a:extLst>
              <a:ext uri="{FF2B5EF4-FFF2-40B4-BE49-F238E27FC236}">
                <a16:creationId xmlns:a16="http://schemas.microsoft.com/office/drawing/2014/main" id="{581A8DDD-4679-4B17-9F8F-A38B11657792}"/>
              </a:ext>
            </a:extLst>
          </p:cNvPr>
          <p:cNvSpPr>
            <a:spLocks noGrp="1"/>
          </p:cNvSpPr>
          <p:nvPr>
            <p:ph idx="1"/>
          </p:nvPr>
        </p:nvSpPr>
        <p:spPr/>
        <p:txBody>
          <a:bodyPr>
            <a:normAutofit fontScale="92500" lnSpcReduction="10000"/>
          </a:bodyPr>
          <a:lstStyle/>
          <a:p>
            <a:pPr algn="l"/>
            <a:r>
              <a:rPr lang="fr-FR" b="0" i="0" dirty="0">
                <a:solidFill>
                  <a:srgbClr val="393536"/>
                </a:solidFill>
                <a:effectLst/>
                <a:latin typeface="Geneva"/>
              </a:rPr>
              <a:t>Les périphériques intermédiaires relient des périphériques finaux. Ils offrent une connectivité et opèrent en arrière-plan pour s'assurer que les données sont transmises sur le réseau, comme illustré dans l'animation. Les périphériques intermédiaires connectent les hôtes individuels au réseau et peuvent connecter plusieurs réseaux individuels afin de former un </a:t>
            </a:r>
            <a:r>
              <a:rPr lang="fr-FR" b="0" i="0" dirty="0" err="1">
                <a:solidFill>
                  <a:srgbClr val="393536"/>
                </a:solidFill>
                <a:effectLst/>
                <a:latin typeface="Geneva"/>
              </a:rPr>
              <a:t>interréseau</a:t>
            </a:r>
            <a:r>
              <a:rPr lang="fr-FR" b="0" i="0" dirty="0">
                <a:solidFill>
                  <a:srgbClr val="393536"/>
                </a:solidFill>
                <a:effectLst/>
                <a:latin typeface="Geneva"/>
              </a:rPr>
              <a:t>.</a:t>
            </a:r>
          </a:p>
          <a:p>
            <a:pPr algn="l"/>
            <a:r>
              <a:rPr lang="fr-FR" b="0" i="0" dirty="0">
                <a:solidFill>
                  <a:srgbClr val="393536"/>
                </a:solidFill>
                <a:effectLst/>
                <a:latin typeface="Geneva"/>
              </a:rPr>
              <a:t>Parmi ces périphériques réseau intermédiaires, citons :</a:t>
            </a:r>
          </a:p>
          <a:p>
            <a:pPr algn="l">
              <a:buFont typeface="Arial" panose="020B0604020202020204" pitchFamily="34" charset="0"/>
              <a:buChar char="•"/>
            </a:pPr>
            <a:r>
              <a:rPr lang="fr-FR" b="0" i="0" dirty="0">
                <a:solidFill>
                  <a:srgbClr val="393536"/>
                </a:solidFill>
                <a:effectLst/>
                <a:latin typeface="Geneva"/>
              </a:rPr>
              <a:t>Accès au réseau (commutateurs et points d'accès sans fil)</a:t>
            </a:r>
          </a:p>
          <a:p>
            <a:pPr algn="l">
              <a:buFont typeface="Arial" panose="020B0604020202020204" pitchFamily="34" charset="0"/>
              <a:buChar char="•"/>
            </a:pPr>
            <a:r>
              <a:rPr lang="fr-FR" b="0" i="0" dirty="0">
                <a:solidFill>
                  <a:srgbClr val="393536"/>
                </a:solidFill>
                <a:effectLst/>
                <a:latin typeface="Geneva"/>
              </a:rPr>
              <a:t>Périphériques </a:t>
            </a:r>
            <a:r>
              <a:rPr lang="fr-FR" b="0" i="0" dirty="0" err="1">
                <a:solidFill>
                  <a:srgbClr val="393536"/>
                </a:solidFill>
                <a:effectLst/>
                <a:latin typeface="Geneva"/>
              </a:rPr>
              <a:t>interréseau</a:t>
            </a:r>
            <a:r>
              <a:rPr lang="fr-FR" b="0" i="0" dirty="0">
                <a:solidFill>
                  <a:srgbClr val="393536"/>
                </a:solidFill>
                <a:effectLst/>
                <a:latin typeface="Geneva"/>
              </a:rPr>
              <a:t> (routeurs)</a:t>
            </a:r>
          </a:p>
          <a:p>
            <a:pPr algn="l">
              <a:buFont typeface="Arial" panose="020B0604020202020204" pitchFamily="34" charset="0"/>
              <a:buChar char="•"/>
            </a:pPr>
            <a:r>
              <a:rPr lang="fr-FR" b="0" i="0" dirty="0">
                <a:solidFill>
                  <a:srgbClr val="393536"/>
                </a:solidFill>
                <a:effectLst/>
                <a:latin typeface="Geneva"/>
              </a:rPr>
              <a:t>Sécurité (pare-feu)</a:t>
            </a:r>
          </a:p>
          <a:p>
            <a:endParaRPr lang="fr-FR" dirty="0"/>
          </a:p>
        </p:txBody>
      </p:sp>
      <p:sp>
        <p:nvSpPr>
          <p:cNvPr id="4" name="Espace réservé du pied de page 3">
            <a:extLst>
              <a:ext uri="{FF2B5EF4-FFF2-40B4-BE49-F238E27FC236}">
                <a16:creationId xmlns:a16="http://schemas.microsoft.com/office/drawing/2014/main" id="{562450CB-51A6-403C-8FE1-7777760987B5}"/>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2381D321-712F-41AC-8E9B-4F419D07438C}"/>
              </a:ext>
            </a:extLst>
          </p:cNvPr>
          <p:cNvSpPr>
            <a:spLocks noGrp="1"/>
          </p:cNvSpPr>
          <p:nvPr>
            <p:ph type="sldNum" sz="quarter" idx="12"/>
          </p:nvPr>
        </p:nvSpPr>
        <p:spPr/>
        <p:txBody>
          <a:bodyPr/>
          <a:lstStyle/>
          <a:p>
            <a:fld id="{DB87C72B-589B-4AC8-9896-F89487945A97}" type="slidenum">
              <a:rPr lang="fr-FR" smtClean="0"/>
              <a:t>57</a:t>
            </a:fld>
            <a:endParaRPr lang="fr-FR"/>
          </a:p>
        </p:txBody>
      </p:sp>
    </p:spTree>
    <p:extLst>
      <p:ext uri="{BB962C8B-B14F-4D97-AF65-F5344CB8AC3E}">
        <p14:creationId xmlns:p14="http://schemas.microsoft.com/office/powerpoint/2010/main" val="303644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AC41C-C93E-44CF-831E-826377527CE5}"/>
              </a:ext>
            </a:extLst>
          </p:cNvPr>
          <p:cNvSpPr>
            <a:spLocks noGrp="1"/>
          </p:cNvSpPr>
          <p:nvPr>
            <p:ph type="title"/>
          </p:nvPr>
        </p:nvSpPr>
        <p:spPr/>
        <p:txBody>
          <a:bodyPr/>
          <a:lstStyle/>
          <a:p>
            <a:r>
              <a:rPr lang="fr-FR" b="0" i="0" dirty="0">
                <a:solidFill>
                  <a:srgbClr val="404040"/>
                </a:solidFill>
                <a:effectLst/>
                <a:latin typeface="Helvetica Neue"/>
              </a:rPr>
              <a:t>Périphériques réseau intermédiaires</a:t>
            </a:r>
            <a:endParaRPr lang="fr-FR" dirty="0"/>
          </a:p>
        </p:txBody>
      </p:sp>
      <p:sp>
        <p:nvSpPr>
          <p:cNvPr id="3" name="Espace réservé du contenu 2">
            <a:extLst>
              <a:ext uri="{FF2B5EF4-FFF2-40B4-BE49-F238E27FC236}">
                <a16:creationId xmlns:a16="http://schemas.microsoft.com/office/drawing/2014/main" id="{F9C90CEF-E988-418D-9120-F1446BAE62D3}"/>
              </a:ext>
            </a:extLst>
          </p:cNvPr>
          <p:cNvSpPr>
            <a:spLocks noGrp="1"/>
          </p:cNvSpPr>
          <p:nvPr>
            <p:ph idx="1"/>
          </p:nvPr>
        </p:nvSpPr>
        <p:spPr/>
        <p:txBody>
          <a:bodyPr>
            <a:normAutofit fontScale="70000" lnSpcReduction="20000"/>
          </a:bodyPr>
          <a:lstStyle/>
          <a:p>
            <a:pPr algn="l"/>
            <a:r>
              <a:rPr lang="fr-FR" b="0" i="0" dirty="0">
                <a:solidFill>
                  <a:srgbClr val="393536"/>
                </a:solidFill>
                <a:effectLst/>
                <a:latin typeface="Geneva"/>
              </a:rPr>
              <a:t>La gestion des données lors de leur passage à travers le réseau constitue également l'un des rôles des périphériques intermédiaires. Ces périphériques utilisent l'adresse d'hôte de destination, avec les informations concernant les interconnexions réseau, de manière à déterminer le chemin que doivent emprunter les messages à travers le réseau.</a:t>
            </a:r>
          </a:p>
          <a:p>
            <a:pPr algn="l"/>
            <a:r>
              <a:rPr lang="fr-FR" b="0" i="0" dirty="0">
                <a:solidFill>
                  <a:srgbClr val="393536"/>
                </a:solidFill>
                <a:effectLst/>
                <a:latin typeface="Geneva"/>
              </a:rPr>
              <a:t>Les processus qui s'exécutent sur les périphériques du réseau intermédiaire remplissent les fonctions suivantes :</a:t>
            </a:r>
          </a:p>
          <a:p>
            <a:pPr algn="l">
              <a:buFont typeface="Arial" panose="020B0604020202020204" pitchFamily="34" charset="0"/>
              <a:buChar char="•"/>
            </a:pPr>
            <a:r>
              <a:rPr lang="fr-FR" b="0" i="0" dirty="0">
                <a:solidFill>
                  <a:srgbClr val="393536"/>
                </a:solidFill>
                <a:effectLst/>
                <a:latin typeface="Geneva"/>
              </a:rPr>
              <a:t>régénérer et retransmettre des signaux de données ;</a:t>
            </a:r>
          </a:p>
          <a:p>
            <a:pPr algn="l">
              <a:buFont typeface="Arial" panose="020B0604020202020204" pitchFamily="34" charset="0"/>
              <a:buChar char="•"/>
            </a:pPr>
            <a:r>
              <a:rPr lang="fr-FR" b="0" i="0" dirty="0">
                <a:solidFill>
                  <a:srgbClr val="393536"/>
                </a:solidFill>
                <a:effectLst/>
                <a:latin typeface="Geneva"/>
              </a:rPr>
              <a:t>gérer des informations indiquant les chemins qui existent à travers le réseau et l'</a:t>
            </a:r>
            <a:r>
              <a:rPr lang="fr-FR" b="0" i="0" dirty="0" err="1">
                <a:solidFill>
                  <a:srgbClr val="393536"/>
                </a:solidFill>
                <a:effectLst/>
                <a:latin typeface="Geneva"/>
              </a:rPr>
              <a:t>interréseau</a:t>
            </a:r>
            <a:r>
              <a:rPr lang="fr-FR" b="0" i="0" dirty="0">
                <a:solidFill>
                  <a:srgbClr val="393536"/>
                </a:solidFill>
                <a:effectLst/>
                <a:latin typeface="Geneva"/>
              </a:rPr>
              <a:t> ;</a:t>
            </a:r>
          </a:p>
          <a:p>
            <a:pPr algn="l">
              <a:buFont typeface="Arial" panose="020B0604020202020204" pitchFamily="34" charset="0"/>
              <a:buChar char="•"/>
            </a:pPr>
            <a:r>
              <a:rPr lang="fr-FR" b="0" i="0" dirty="0">
                <a:solidFill>
                  <a:srgbClr val="393536"/>
                </a:solidFill>
                <a:effectLst/>
                <a:latin typeface="Geneva"/>
              </a:rPr>
              <a:t>indiquer aux autres périphériques les erreurs et les échecs de communication ;</a:t>
            </a:r>
          </a:p>
          <a:p>
            <a:pPr algn="l">
              <a:buFont typeface="Arial" panose="020B0604020202020204" pitchFamily="34" charset="0"/>
              <a:buChar char="•"/>
            </a:pPr>
            <a:r>
              <a:rPr lang="fr-FR" b="0" i="0" dirty="0">
                <a:solidFill>
                  <a:srgbClr val="393536"/>
                </a:solidFill>
                <a:effectLst/>
                <a:latin typeface="Geneva"/>
              </a:rPr>
              <a:t>diriger des données vers d'autres chemins en cas d'échec de liaison ;</a:t>
            </a:r>
          </a:p>
          <a:p>
            <a:pPr algn="l">
              <a:buFont typeface="Arial" panose="020B0604020202020204" pitchFamily="34" charset="0"/>
              <a:buChar char="•"/>
            </a:pPr>
            <a:r>
              <a:rPr lang="fr-FR" b="0" i="0" dirty="0">
                <a:solidFill>
                  <a:srgbClr val="393536"/>
                </a:solidFill>
                <a:effectLst/>
                <a:latin typeface="Geneva"/>
              </a:rPr>
              <a:t>classer et diriger les messages en fonction des priorités de qualité de service ;</a:t>
            </a:r>
          </a:p>
          <a:p>
            <a:pPr algn="l">
              <a:buFont typeface="Arial" panose="020B0604020202020204" pitchFamily="34" charset="0"/>
              <a:buChar char="•"/>
            </a:pPr>
            <a:r>
              <a:rPr lang="fr-FR" b="0" i="0" dirty="0">
                <a:solidFill>
                  <a:srgbClr val="393536"/>
                </a:solidFill>
                <a:effectLst/>
                <a:latin typeface="Geneva"/>
              </a:rPr>
              <a:t>autoriser ou refuser le flux de données, selon des paramètres de sécurité.</a:t>
            </a:r>
          </a:p>
          <a:p>
            <a:endParaRPr lang="fr-FR" dirty="0"/>
          </a:p>
        </p:txBody>
      </p:sp>
      <p:sp>
        <p:nvSpPr>
          <p:cNvPr id="4" name="Espace réservé du pied de page 3">
            <a:extLst>
              <a:ext uri="{FF2B5EF4-FFF2-40B4-BE49-F238E27FC236}">
                <a16:creationId xmlns:a16="http://schemas.microsoft.com/office/drawing/2014/main" id="{9960F49F-B874-4AFB-B23B-FB058499B24C}"/>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2918A389-02DE-4C97-8A69-804DE13112BC}"/>
              </a:ext>
            </a:extLst>
          </p:cNvPr>
          <p:cNvSpPr>
            <a:spLocks noGrp="1"/>
          </p:cNvSpPr>
          <p:nvPr>
            <p:ph type="sldNum" sz="quarter" idx="12"/>
          </p:nvPr>
        </p:nvSpPr>
        <p:spPr/>
        <p:txBody>
          <a:bodyPr/>
          <a:lstStyle/>
          <a:p>
            <a:fld id="{DB87C72B-589B-4AC8-9896-F89487945A97}" type="slidenum">
              <a:rPr lang="fr-FR" smtClean="0"/>
              <a:t>58</a:t>
            </a:fld>
            <a:endParaRPr lang="fr-FR"/>
          </a:p>
        </p:txBody>
      </p:sp>
    </p:spTree>
    <p:extLst>
      <p:ext uri="{BB962C8B-B14F-4D97-AF65-F5344CB8AC3E}">
        <p14:creationId xmlns:p14="http://schemas.microsoft.com/office/powerpoint/2010/main" val="16373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4BE6DA-A75E-4459-9281-7824568B9998}"/>
              </a:ext>
            </a:extLst>
          </p:cNvPr>
          <p:cNvSpPr>
            <a:spLocks noGrp="1"/>
          </p:cNvSpPr>
          <p:nvPr>
            <p:ph type="title"/>
          </p:nvPr>
        </p:nvSpPr>
        <p:spPr/>
        <p:txBody>
          <a:bodyPr/>
          <a:lstStyle/>
          <a:p>
            <a:r>
              <a:rPr lang="fr-FR" b="0" i="0" dirty="0">
                <a:solidFill>
                  <a:srgbClr val="404040"/>
                </a:solidFill>
                <a:effectLst/>
                <a:latin typeface="Helvetica Neue"/>
              </a:rPr>
              <a:t>Supports réseau</a:t>
            </a:r>
            <a:endParaRPr lang="fr-FR" dirty="0"/>
          </a:p>
        </p:txBody>
      </p:sp>
      <p:sp>
        <p:nvSpPr>
          <p:cNvPr id="3" name="Espace réservé du contenu 2">
            <a:extLst>
              <a:ext uri="{FF2B5EF4-FFF2-40B4-BE49-F238E27FC236}">
                <a16:creationId xmlns:a16="http://schemas.microsoft.com/office/drawing/2014/main" id="{AA06723A-CA1B-4A33-9FA0-ACEA80139306}"/>
              </a:ext>
            </a:extLst>
          </p:cNvPr>
          <p:cNvSpPr>
            <a:spLocks noGrp="1"/>
          </p:cNvSpPr>
          <p:nvPr>
            <p:ph idx="1"/>
          </p:nvPr>
        </p:nvSpPr>
        <p:spPr/>
        <p:txBody>
          <a:bodyPr>
            <a:normAutofit fontScale="92500" lnSpcReduction="10000"/>
          </a:bodyPr>
          <a:lstStyle/>
          <a:p>
            <a:pPr algn="l"/>
            <a:r>
              <a:rPr lang="fr-FR" b="0" i="0" dirty="0">
                <a:solidFill>
                  <a:srgbClr val="393536"/>
                </a:solidFill>
                <a:effectLst/>
                <a:latin typeface="Geneva"/>
              </a:rPr>
              <a:t>La communication à travers un réseau s'effectue sur un support. Ce support fournit le canal via lequel le message se déplace de la source à la destination.</a:t>
            </a:r>
          </a:p>
          <a:p>
            <a:pPr algn="l"/>
            <a:r>
              <a:rPr lang="fr-FR" b="0" i="0" dirty="0">
                <a:solidFill>
                  <a:srgbClr val="393536"/>
                </a:solidFill>
                <a:effectLst/>
                <a:latin typeface="Geneva"/>
              </a:rPr>
              <a:t>Les réseaux modernes utilisent principalement trois types de supports pour interconnecter des périphériques et fournir le chemin par lequel des données peuvent être transmises. Comme l'illustre la figure, ces supports sont les suivants :</a:t>
            </a:r>
          </a:p>
          <a:p>
            <a:pPr algn="l">
              <a:buFont typeface="Arial" panose="020B0604020202020204" pitchFamily="34" charset="0"/>
              <a:buChar char="•"/>
            </a:pPr>
            <a:r>
              <a:rPr lang="fr-FR" b="0" i="0" dirty="0">
                <a:solidFill>
                  <a:srgbClr val="393536"/>
                </a:solidFill>
                <a:effectLst/>
                <a:latin typeface="Geneva"/>
              </a:rPr>
              <a:t>Fils métalliques dans des câbles</a:t>
            </a:r>
          </a:p>
          <a:p>
            <a:pPr algn="l">
              <a:buFont typeface="Arial" panose="020B0604020202020204" pitchFamily="34" charset="0"/>
              <a:buChar char="•"/>
            </a:pPr>
            <a:r>
              <a:rPr lang="fr-FR" b="0" i="0" dirty="0">
                <a:solidFill>
                  <a:srgbClr val="393536"/>
                </a:solidFill>
                <a:effectLst/>
                <a:latin typeface="Geneva"/>
              </a:rPr>
              <a:t>Fibres de verre ou optiques de plastique (câbles en fibre optique)</a:t>
            </a:r>
          </a:p>
          <a:p>
            <a:pPr algn="l">
              <a:buFont typeface="Arial" panose="020B0604020202020204" pitchFamily="34" charset="0"/>
              <a:buChar char="•"/>
            </a:pPr>
            <a:r>
              <a:rPr lang="fr-FR" b="0" i="0" dirty="0">
                <a:solidFill>
                  <a:srgbClr val="393536"/>
                </a:solidFill>
                <a:effectLst/>
                <a:latin typeface="Geneva"/>
              </a:rPr>
              <a:t>Transmission sans fil</a:t>
            </a:r>
          </a:p>
          <a:p>
            <a:endParaRPr lang="fr-FR" dirty="0"/>
          </a:p>
        </p:txBody>
      </p:sp>
      <p:sp>
        <p:nvSpPr>
          <p:cNvPr id="4" name="Espace réservé du pied de page 3">
            <a:extLst>
              <a:ext uri="{FF2B5EF4-FFF2-40B4-BE49-F238E27FC236}">
                <a16:creationId xmlns:a16="http://schemas.microsoft.com/office/drawing/2014/main" id="{DCA93FBA-DD9D-41FC-B057-A709791EF80D}"/>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664F1841-C094-40F1-8A93-798504B274D5}"/>
              </a:ext>
            </a:extLst>
          </p:cNvPr>
          <p:cNvSpPr>
            <a:spLocks noGrp="1"/>
          </p:cNvSpPr>
          <p:nvPr>
            <p:ph type="sldNum" sz="quarter" idx="12"/>
          </p:nvPr>
        </p:nvSpPr>
        <p:spPr/>
        <p:txBody>
          <a:bodyPr/>
          <a:lstStyle/>
          <a:p>
            <a:fld id="{DB87C72B-589B-4AC8-9896-F89487945A97}" type="slidenum">
              <a:rPr lang="fr-FR" smtClean="0"/>
              <a:t>59</a:t>
            </a:fld>
            <a:endParaRPr lang="fr-FR"/>
          </a:p>
        </p:txBody>
      </p:sp>
    </p:spTree>
    <p:extLst>
      <p:ext uri="{BB962C8B-B14F-4D97-AF65-F5344CB8AC3E}">
        <p14:creationId xmlns:p14="http://schemas.microsoft.com/office/powerpoint/2010/main" val="403184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02FB3E-3484-A59E-CA18-75445DD0A357}"/>
              </a:ext>
            </a:extLst>
          </p:cNvPr>
          <p:cNvSpPr>
            <a:spLocks noGrp="1"/>
          </p:cNvSpPr>
          <p:nvPr>
            <p:ph type="title"/>
          </p:nvPr>
        </p:nvSpPr>
        <p:spPr/>
        <p:txBody>
          <a:bodyPr/>
          <a:lstStyle/>
          <a:p>
            <a:pPr algn="ctr"/>
            <a:r>
              <a:rPr lang="fr-FR" dirty="0">
                <a:solidFill>
                  <a:srgbClr val="B00004"/>
                </a:solidFill>
                <a:effectLst/>
                <a:latin typeface="Helvetica" pitchFamily="2" charset="0"/>
              </a:rPr>
              <a:t>Réseau de données</a:t>
            </a:r>
            <a:endParaRPr lang="fr-FR" dirty="0"/>
          </a:p>
        </p:txBody>
      </p:sp>
      <p:sp>
        <p:nvSpPr>
          <p:cNvPr id="3" name="Espace réservé du contenu 2">
            <a:extLst>
              <a:ext uri="{FF2B5EF4-FFF2-40B4-BE49-F238E27FC236}">
                <a16:creationId xmlns:a16="http://schemas.microsoft.com/office/drawing/2014/main" id="{6D5F4E21-FA13-9081-C7DB-CF332CB1BEC2}"/>
              </a:ext>
            </a:extLst>
          </p:cNvPr>
          <p:cNvSpPr>
            <a:spLocks noGrp="1"/>
          </p:cNvSpPr>
          <p:nvPr>
            <p:ph idx="1"/>
          </p:nvPr>
        </p:nvSpPr>
        <p:spPr>
          <a:xfrm>
            <a:off x="838200" y="1825625"/>
            <a:ext cx="4984750" cy="4351338"/>
          </a:xfrm>
        </p:spPr>
        <p:txBody>
          <a:bodyPr/>
          <a:lstStyle/>
          <a:p>
            <a:r>
              <a:rPr lang="fr-FR" dirty="0">
                <a:solidFill>
                  <a:srgbClr val="000000"/>
                </a:solidFill>
                <a:effectLst/>
                <a:latin typeface="Times New Roman" panose="02020603050405020304" pitchFamily="18" charset="0"/>
              </a:rPr>
              <a:t>Un </a:t>
            </a:r>
            <a:r>
              <a:rPr lang="fr-FR" b="1" dirty="0">
                <a:solidFill>
                  <a:srgbClr val="000000"/>
                </a:solidFill>
                <a:effectLst/>
                <a:latin typeface="Times New Roman" panose="02020603050405020304" pitchFamily="18" charset="0"/>
              </a:rPr>
              <a:t>réseau de données</a:t>
            </a:r>
            <a:r>
              <a:rPr lang="fr-FR" dirty="0">
                <a:solidFill>
                  <a:srgbClr val="000000"/>
                </a:solidFill>
                <a:effectLst/>
                <a:latin typeface="Times New Roman" panose="02020603050405020304" pitchFamily="18" charset="0"/>
              </a:rPr>
              <a:t> est un ensemble de moyens (matériels et logiciels), </a:t>
            </a:r>
            <a:r>
              <a:rPr lang="fr-FR" b="1" dirty="0">
                <a:solidFill>
                  <a:srgbClr val="000000"/>
                </a:solidFill>
                <a:effectLst/>
                <a:latin typeface="Times New Roman" panose="02020603050405020304" pitchFamily="18" charset="0"/>
              </a:rPr>
              <a:t>géographiquement</a:t>
            </a:r>
            <a:r>
              <a:rPr lang="fr-FR" dirty="0">
                <a:solidFill>
                  <a:srgbClr val="000000"/>
                </a:solidFill>
                <a:latin typeface="Times New Roman" panose="02020603050405020304" pitchFamily="18" charset="0"/>
              </a:rPr>
              <a:t> </a:t>
            </a:r>
            <a:r>
              <a:rPr lang="fr-FR" b="1" dirty="0">
                <a:solidFill>
                  <a:srgbClr val="000000"/>
                </a:solidFill>
                <a:effectLst/>
                <a:latin typeface="Times New Roman" panose="02020603050405020304" pitchFamily="18" charset="0"/>
              </a:rPr>
              <a:t>dispersés</a:t>
            </a:r>
            <a:r>
              <a:rPr lang="fr-FR" dirty="0">
                <a:solidFill>
                  <a:srgbClr val="000000"/>
                </a:solidFill>
                <a:effectLst/>
                <a:latin typeface="Times New Roman" panose="02020603050405020304" pitchFamily="18" charset="0"/>
              </a:rPr>
              <a:t>, destinés à :</a:t>
            </a:r>
          </a:p>
          <a:p>
            <a:pPr lvl="1"/>
            <a:r>
              <a:rPr lang="fr-FR" dirty="0">
                <a:solidFill>
                  <a:srgbClr val="000000"/>
                </a:solidFill>
                <a:effectLst/>
                <a:latin typeface="Times New Roman" panose="02020603050405020304" pitchFamily="18" charset="0"/>
              </a:rPr>
              <a:t>offrir un </a:t>
            </a:r>
            <a:r>
              <a:rPr lang="fr-FR" b="1" dirty="0">
                <a:solidFill>
                  <a:srgbClr val="000000"/>
                </a:solidFill>
                <a:effectLst/>
                <a:latin typeface="Times New Roman" panose="02020603050405020304" pitchFamily="18" charset="0"/>
              </a:rPr>
              <a:t>service</a:t>
            </a:r>
            <a:r>
              <a:rPr lang="fr-FR" dirty="0">
                <a:solidFill>
                  <a:srgbClr val="000000"/>
                </a:solidFill>
                <a:effectLst/>
                <a:latin typeface="Times New Roman" panose="02020603050405020304" pitchFamily="18" charset="0"/>
              </a:rPr>
              <a:t> pour communiquer entre personnes (courrier électronique, discussion en direct, etc.) ou communiquer entre machines ;</a:t>
            </a:r>
          </a:p>
          <a:p>
            <a:pPr lvl="1"/>
            <a:r>
              <a:rPr lang="fr-FR" dirty="0">
                <a:solidFill>
                  <a:srgbClr val="000000"/>
                </a:solidFill>
                <a:effectLst/>
                <a:latin typeface="Times New Roman" panose="02020603050405020304" pitchFamily="18" charset="0"/>
              </a:rPr>
              <a:t>assurer le </a:t>
            </a:r>
            <a:r>
              <a:rPr lang="fr-FR" b="1" dirty="0">
                <a:solidFill>
                  <a:srgbClr val="000000"/>
                </a:solidFill>
                <a:effectLst/>
                <a:latin typeface="Times New Roman" panose="02020603050405020304" pitchFamily="18" charset="0"/>
              </a:rPr>
              <a:t>transport de données</a:t>
            </a:r>
            <a:r>
              <a:rPr lang="fr-FR" dirty="0">
                <a:solidFill>
                  <a:srgbClr val="000000"/>
                </a:solidFill>
                <a:effectLst/>
                <a:latin typeface="Times New Roman" panose="02020603050405020304" pitchFamily="18" charset="0"/>
              </a:rPr>
              <a:t>.</a:t>
            </a:r>
          </a:p>
          <a:p>
            <a:endParaRPr lang="fr-FR" dirty="0"/>
          </a:p>
        </p:txBody>
      </p:sp>
      <p:pic>
        <p:nvPicPr>
          <p:cNvPr id="4" name="Image 3">
            <a:extLst>
              <a:ext uri="{FF2B5EF4-FFF2-40B4-BE49-F238E27FC236}">
                <a16:creationId xmlns:a16="http://schemas.microsoft.com/office/drawing/2014/main" id="{1C5CBCD8-3D92-0D1F-3431-1B9442BE04C2}"/>
              </a:ext>
            </a:extLst>
          </p:cNvPr>
          <p:cNvPicPr>
            <a:picLocks noChangeAspect="1"/>
          </p:cNvPicPr>
          <p:nvPr/>
        </p:nvPicPr>
        <p:blipFill>
          <a:blip r:embed="rId2"/>
          <a:stretch>
            <a:fillRect/>
          </a:stretch>
        </p:blipFill>
        <p:spPr>
          <a:xfrm>
            <a:off x="5950272" y="1283494"/>
            <a:ext cx="6032500" cy="5435600"/>
          </a:xfrm>
          <a:prstGeom prst="rect">
            <a:avLst/>
          </a:prstGeom>
        </p:spPr>
      </p:pic>
    </p:spTree>
    <p:extLst>
      <p:ext uri="{BB962C8B-B14F-4D97-AF65-F5344CB8AC3E}">
        <p14:creationId xmlns:p14="http://schemas.microsoft.com/office/powerpoint/2010/main" val="2052271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BF806F-4469-4700-BE0E-DDA4E8EC55F0}"/>
              </a:ext>
            </a:extLst>
          </p:cNvPr>
          <p:cNvSpPr>
            <a:spLocks noGrp="1"/>
          </p:cNvSpPr>
          <p:nvPr>
            <p:ph type="title"/>
          </p:nvPr>
        </p:nvSpPr>
        <p:spPr/>
        <p:txBody>
          <a:bodyPr/>
          <a:lstStyle/>
          <a:p>
            <a:r>
              <a:rPr lang="fr-FR" b="0" i="0" dirty="0">
                <a:solidFill>
                  <a:srgbClr val="404040"/>
                </a:solidFill>
                <a:effectLst/>
                <a:latin typeface="Helvetica Neue"/>
              </a:rPr>
              <a:t>Supports réseau</a:t>
            </a:r>
            <a:endParaRPr lang="fr-FR" dirty="0"/>
          </a:p>
        </p:txBody>
      </p:sp>
      <p:sp>
        <p:nvSpPr>
          <p:cNvPr id="3" name="Espace réservé du contenu 2">
            <a:extLst>
              <a:ext uri="{FF2B5EF4-FFF2-40B4-BE49-F238E27FC236}">
                <a16:creationId xmlns:a16="http://schemas.microsoft.com/office/drawing/2014/main" id="{72A5FB44-2C17-4D7E-BE7A-8FD793F2D28F}"/>
              </a:ext>
            </a:extLst>
          </p:cNvPr>
          <p:cNvSpPr>
            <a:spLocks noGrp="1"/>
          </p:cNvSpPr>
          <p:nvPr>
            <p:ph idx="1"/>
          </p:nvPr>
        </p:nvSpPr>
        <p:spPr/>
        <p:txBody>
          <a:bodyPr>
            <a:normAutofit/>
          </a:bodyPr>
          <a:lstStyle/>
          <a:p>
            <a:pPr algn="l"/>
            <a:r>
              <a:rPr lang="fr-FR" b="0" i="0" dirty="0">
                <a:solidFill>
                  <a:srgbClr val="393536"/>
                </a:solidFill>
                <a:effectLst/>
                <a:latin typeface="Geneva"/>
              </a:rPr>
              <a:t>Le codage du signal qui doit se produire afin de transmettre le message diffère selon le type de support. Sur des fils métalliques, les données sont codées en impulsions électriques qui correspondent à des modèles spécifiques. </a:t>
            </a:r>
          </a:p>
          <a:p>
            <a:pPr algn="l"/>
            <a:r>
              <a:rPr lang="fr-FR" b="0" i="0" dirty="0">
                <a:solidFill>
                  <a:srgbClr val="393536"/>
                </a:solidFill>
                <a:effectLst/>
                <a:latin typeface="Geneva"/>
              </a:rPr>
              <a:t>Les transmissions par fibre optique s'effectuent via des impulsions de lumière, dans des plages de lumière infrarouges ou visibles. Dans les transmissions sans fil, des modèles d'ondes électromagnétiques illustrent les différentes valeurs de bit.</a:t>
            </a:r>
          </a:p>
          <a:p>
            <a:endParaRPr lang="fr-FR" dirty="0"/>
          </a:p>
        </p:txBody>
      </p:sp>
      <p:sp>
        <p:nvSpPr>
          <p:cNvPr id="4" name="Espace réservé du pied de page 3">
            <a:extLst>
              <a:ext uri="{FF2B5EF4-FFF2-40B4-BE49-F238E27FC236}">
                <a16:creationId xmlns:a16="http://schemas.microsoft.com/office/drawing/2014/main" id="{3226AF62-948E-4854-BC5C-DFDCAECBFA91}"/>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AE9EBB5B-0FFE-48EE-A699-C040D9CB22AF}"/>
              </a:ext>
            </a:extLst>
          </p:cNvPr>
          <p:cNvSpPr>
            <a:spLocks noGrp="1"/>
          </p:cNvSpPr>
          <p:nvPr>
            <p:ph type="sldNum" sz="quarter" idx="12"/>
          </p:nvPr>
        </p:nvSpPr>
        <p:spPr/>
        <p:txBody>
          <a:bodyPr/>
          <a:lstStyle/>
          <a:p>
            <a:fld id="{DB87C72B-589B-4AC8-9896-F89487945A97}" type="slidenum">
              <a:rPr lang="fr-FR" smtClean="0"/>
              <a:t>60</a:t>
            </a:fld>
            <a:endParaRPr lang="fr-FR"/>
          </a:p>
        </p:txBody>
      </p:sp>
    </p:spTree>
    <p:extLst>
      <p:ext uri="{BB962C8B-B14F-4D97-AF65-F5344CB8AC3E}">
        <p14:creationId xmlns:p14="http://schemas.microsoft.com/office/powerpoint/2010/main" val="325085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23D49F-2925-4F88-956C-E81CB9F2996F}"/>
              </a:ext>
            </a:extLst>
          </p:cNvPr>
          <p:cNvSpPr>
            <a:spLocks noGrp="1"/>
          </p:cNvSpPr>
          <p:nvPr>
            <p:ph type="title"/>
          </p:nvPr>
        </p:nvSpPr>
        <p:spPr/>
        <p:txBody>
          <a:bodyPr/>
          <a:lstStyle/>
          <a:p>
            <a:r>
              <a:rPr lang="fr-FR" b="0" i="0" dirty="0">
                <a:solidFill>
                  <a:srgbClr val="404040"/>
                </a:solidFill>
                <a:effectLst/>
                <a:latin typeface="Helvetica Neue"/>
              </a:rPr>
              <a:t>Supports réseau</a:t>
            </a:r>
            <a:endParaRPr lang="fr-FR" dirty="0"/>
          </a:p>
        </p:txBody>
      </p:sp>
      <p:sp>
        <p:nvSpPr>
          <p:cNvPr id="3" name="Espace réservé du contenu 2">
            <a:extLst>
              <a:ext uri="{FF2B5EF4-FFF2-40B4-BE49-F238E27FC236}">
                <a16:creationId xmlns:a16="http://schemas.microsoft.com/office/drawing/2014/main" id="{8ADA26EA-C369-4701-9340-700288CD27E7}"/>
              </a:ext>
            </a:extLst>
          </p:cNvPr>
          <p:cNvSpPr>
            <a:spLocks noGrp="1"/>
          </p:cNvSpPr>
          <p:nvPr>
            <p:ph idx="1"/>
          </p:nvPr>
        </p:nvSpPr>
        <p:spPr/>
        <p:txBody>
          <a:bodyPr>
            <a:normAutofit fontScale="92500" lnSpcReduction="10000"/>
          </a:bodyPr>
          <a:lstStyle/>
          <a:p>
            <a:pPr algn="l"/>
            <a:r>
              <a:rPr lang="fr-FR" b="0" i="0" dirty="0">
                <a:solidFill>
                  <a:srgbClr val="393536"/>
                </a:solidFill>
                <a:effectLst/>
                <a:latin typeface="Geneva"/>
              </a:rPr>
              <a:t>Les différents types de supports réseau possèdent divers avantages et fonctionnalités. Tous les supports réseau ne possèdent pas les mêmes caractéristiques et ne conviennent pas pour les mêmes objectifs. Les critères de choix d'un support réseau sont :</a:t>
            </a:r>
          </a:p>
          <a:p>
            <a:pPr algn="l">
              <a:buFont typeface="Arial" panose="020B0604020202020204" pitchFamily="34" charset="0"/>
              <a:buChar char="•"/>
            </a:pPr>
            <a:r>
              <a:rPr lang="fr-FR" b="0" i="0" dirty="0">
                <a:solidFill>
                  <a:srgbClr val="393536"/>
                </a:solidFill>
                <a:effectLst/>
                <a:latin typeface="Geneva"/>
              </a:rPr>
              <a:t>la distance sur laquelle les supports peuvent transporter correctement un signal ;</a:t>
            </a:r>
          </a:p>
          <a:p>
            <a:pPr algn="l">
              <a:buFont typeface="Arial" panose="020B0604020202020204" pitchFamily="34" charset="0"/>
              <a:buChar char="•"/>
            </a:pPr>
            <a:r>
              <a:rPr lang="fr-FR" b="0" i="0" dirty="0">
                <a:solidFill>
                  <a:srgbClr val="393536"/>
                </a:solidFill>
                <a:effectLst/>
                <a:latin typeface="Geneva"/>
              </a:rPr>
              <a:t>l'environnement dans lequel les supports doivent être installés ;</a:t>
            </a:r>
          </a:p>
          <a:p>
            <a:pPr algn="l">
              <a:buFont typeface="Arial" panose="020B0604020202020204" pitchFamily="34" charset="0"/>
              <a:buChar char="•"/>
            </a:pPr>
            <a:r>
              <a:rPr lang="fr-FR" b="0" i="0" dirty="0">
                <a:solidFill>
                  <a:srgbClr val="393536"/>
                </a:solidFill>
                <a:effectLst/>
                <a:latin typeface="Geneva"/>
              </a:rPr>
              <a:t>la quantité de données et le débit de la transmission ;</a:t>
            </a:r>
          </a:p>
          <a:p>
            <a:pPr algn="l">
              <a:buFont typeface="Arial" panose="020B0604020202020204" pitchFamily="34" charset="0"/>
              <a:buChar char="•"/>
            </a:pPr>
            <a:r>
              <a:rPr lang="fr-FR" b="0" i="0" dirty="0">
                <a:solidFill>
                  <a:srgbClr val="393536"/>
                </a:solidFill>
                <a:effectLst/>
                <a:latin typeface="Geneva"/>
              </a:rPr>
              <a:t>Le coût des supports et de l'installation</a:t>
            </a:r>
          </a:p>
          <a:p>
            <a:endParaRPr lang="fr-FR" dirty="0"/>
          </a:p>
        </p:txBody>
      </p:sp>
      <p:sp>
        <p:nvSpPr>
          <p:cNvPr id="4" name="Espace réservé du pied de page 3">
            <a:extLst>
              <a:ext uri="{FF2B5EF4-FFF2-40B4-BE49-F238E27FC236}">
                <a16:creationId xmlns:a16="http://schemas.microsoft.com/office/drawing/2014/main" id="{01B5FB9B-0930-49AC-A80E-5579DE4F6DF6}"/>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DDF5492F-FFF5-4CF9-8435-B03F66D87913}"/>
              </a:ext>
            </a:extLst>
          </p:cNvPr>
          <p:cNvSpPr>
            <a:spLocks noGrp="1"/>
          </p:cNvSpPr>
          <p:nvPr>
            <p:ph type="sldNum" sz="quarter" idx="12"/>
          </p:nvPr>
        </p:nvSpPr>
        <p:spPr/>
        <p:txBody>
          <a:bodyPr/>
          <a:lstStyle/>
          <a:p>
            <a:fld id="{DB87C72B-589B-4AC8-9896-F89487945A97}" type="slidenum">
              <a:rPr lang="fr-FR" smtClean="0"/>
              <a:t>61</a:t>
            </a:fld>
            <a:endParaRPr lang="fr-FR"/>
          </a:p>
        </p:txBody>
      </p:sp>
    </p:spTree>
    <p:extLst>
      <p:ext uri="{BB962C8B-B14F-4D97-AF65-F5344CB8AC3E}">
        <p14:creationId xmlns:p14="http://schemas.microsoft.com/office/powerpoint/2010/main" val="189776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4B7C14-C67E-4124-8BED-5F4A495326F4}"/>
              </a:ext>
            </a:extLst>
          </p:cNvPr>
          <p:cNvSpPr>
            <a:spLocks noGrp="1"/>
          </p:cNvSpPr>
          <p:nvPr>
            <p:ph type="title"/>
          </p:nvPr>
        </p:nvSpPr>
        <p:spPr/>
        <p:txBody>
          <a:bodyPr/>
          <a:lstStyle/>
          <a:p>
            <a:endParaRPr lang="fr-FR"/>
          </a:p>
        </p:txBody>
      </p:sp>
      <p:pic>
        <p:nvPicPr>
          <p:cNvPr id="5" name="Image 4">
            <a:extLst>
              <a:ext uri="{FF2B5EF4-FFF2-40B4-BE49-F238E27FC236}">
                <a16:creationId xmlns:a16="http://schemas.microsoft.com/office/drawing/2014/main" id="{D74D52A5-D5EE-4568-A9A4-6C48F7782E88}"/>
              </a:ext>
            </a:extLst>
          </p:cNvPr>
          <p:cNvPicPr>
            <a:picLocks noChangeAspect="1"/>
          </p:cNvPicPr>
          <p:nvPr/>
        </p:nvPicPr>
        <p:blipFill>
          <a:blip r:embed="rId2"/>
          <a:stretch>
            <a:fillRect/>
          </a:stretch>
        </p:blipFill>
        <p:spPr>
          <a:xfrm>
            <a:off x="1842447" y="1312956"/>
            <a:ext cx="6490648" cy="5413536"/>
          </a:xfrm>
          <a:prstGeom prst="rect">
            <a:avLst/>
          </a:prstGeom>
        </p:spPr>
      </p:pic>
      <p:sp>
        <p:nvSpPr>
          <p:cNvPr id="6" name="Espace réservé du pied de page 5">
            <a:extLst>
              <a:ext uri="{FF2B5EF4-FFF2-40B4-BE49-F238E27FC236}">
                <a16:creationId xmlns:a16="http://schemas.microsoft.com/office/drawing/2014/main" id="{6353CB1A-0E50-4BC8-AF50-4D7D37BDC333}"/>
              </a:ext>
            </a:extLst>
          </p:cNvPr>
          <p:cNvSpPr>
            <a:spLocks noGrp="1"/>
          </p:cNvSpPr>
          <p:nvPr>
            <p:ph type="ftr" sz="quarter" idx="11"/>
          </p:nvPr>
        </p:nvSpPr>
        <p:spPr/>
        <p:txBody>
          <a:bodyPr/>
          <a:lstStyle/>
          <a:p>
            <a:r>
              <a:rPr lang="fr-FR"/>
              <a:t>Pr C THIAM</a:t>
            </a:r>
          </a:p>
        </p:txBody>
      </p:sp>
      <p:sp>
        <p:nvSpPr>
          <p:cNvPr id="7" name="Espace réservé du numéro de diapositive 6">
            <a:extLst>
              <a:ext uri="{FF2B5EF4-FFF2-40B4-BE49-F238E27FC236}">
                <a16:creationId xmlns:a16="http://schemas.microsoft.com/office/drawing/2014/main" id="{6843D717-E0D7-4587-AABC-61572F23C6C7}"/>
              </a:ext>
            </a:extLst>
          </p:cNvPr>
          <p:cNvSpPr>
            <a:spLocks noGrp="1"/>
          </p:cNvSpPr>
          <p:nvPr>
            <p:ph type="sldNum" sz="quarter" idx="12"/>
          </p:nvPr>
        </p:nvSpPr>
        <p:spPr/>
        <p:txBody>
          <a:bodyPr/>
          <a:lstStyle/>
          <a:p>
            <a:fld id="{DB87C72B-589B-4AC8-9896-F89487945A97}" type="slidenum">
              <a:rPr lang="fr-FR" smtClean="0"/>
              <a:t>62</a:t>
            </a:fld>
            <a:endParaRPr lang="fr-FR"/>
          </a:p>
        </p:txBody>
      </p:sp>
    </p:spTree>
    <p:extLst>
      <p:ext uri="{BB962C8B-B14F-4D97-AF65-F5344CB8AC3E}">
        <p14:creationId xmlns:p14="http://schemas.microsoft.com/office/powerpoint/2010/main" val="13631493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F5EEE3-AE12-4E91-89B1-52548000ACCF}"/>
              </a:ext>
            </a:extLst>
          </p:cNvPr>
          <p:cNvSpPr>
            <a:spLocks noGrp="1"/>
          </p:cNvSpPr>
          <p:nvPr>
            <p:ph type="title"/>
          </p:nvPr>
        </p:nvSpPr>
        <p:spPr/>
        <p:txBody>
          <a:bodyPr/>
          <a:lstStyle/>
          <a:p>
            <a:r>
              <a:rPr lang="fr-FR" b="0" i="0" dirty="0">
                <a:solidFill>
                  <a:srgbClr val="404040"/>
                </a:solidFill>
                <a:effectLst/>
                <a:latin typeface="Helvetica Neue"/>
              </a:rPr>
              <a:t>Représentations du réseau</a:t>
            </a:r>
            <a:br>
              <a:rPr lang="fr-FR" b="0" i="0" dirty="0">
                <a:solidFill>
                  <a:srgbClr val="404040"/>
                </a:solidFill>
                <a:effectLst/>
                <a:latin typeface="Helvetica Neue"/>
              </a:rPr>
            </a:br>
            <a:endParaRPr lang="fr-FR" dirty="0"/>
          </a:p>
        </p:txBody>
      </p:sp>
      <p:sp>
        <p:nvSpPr>
          <p:cNvPr id="3" name="Espace réservé du contenu 2">
            <a:extLst>
              <a:ext uri="{FF2B5EF4-FFF2-40B4-BE49-F238E27FC236}">
                <a16:creationId xmlns:a16="http://schemas.microsoft.com/office/drawing/2014/main" id="{A201BC87-D468-446E-B6A7-A7DD8B441480}"/>
              </a:ext>
            </a:extLst>
          </p:cNvPr>
          <p:cNvSpPr>
            <a:spLocks noGrp="1"/>
          </p:cNvSpPr>
          <p:nvPr>
            <p:ph idx="1"/>
          </p:nvPr>
        </p:nvSpPr>
        <p:spPr>
          <a:xfrm>
            <a:off x="399245" y="1339402"/>
            <a:ext cx="11668259" cy="4906851"/>
          </a:xfrm>
        </p:spPr>
        <p:txBody>
          <a:bodyPr>
            <a:normAutofit fontScale="85000" lnSpcReduction="20000"/>
          </a:bodyPr>
          <a:lstStyle/>
          <a:p>
            <a:pPr algn="l"/>
            <a:r>
              <a:rPr lang="fr-FR" b="0" i="0" dirty="0">
                <a:solidFill>
                  <a:srgbClr val="393536"/>
                </a:solidFill>
                <a:effectLst/>
                <a:latin typeface="Geneva"/>
              </a:rPr>
              <a:t>Lors de la transmission d'informations complexes, par exemple l'affichage de tous les équipements et supports dans un </a:t>
            </a:r>
            <a:r>
              <a:rPr lang="fr-FR" b="0" i="0" dirty="0" err="1">
                <a:solidFill>
                  <a:srgbClr val="393536"/>
                </a:solidFill>
                <a:effectLst/>
                <a:latin typeface="Geneva"/>
              </a:rPr>
              <a:t>interréseau</a:t>
            </a:r>
            <a:r>
              <a:rPr lang="fr-FR" b="0" i="0" dirty="0">
                <a:solidFill>
                  <a:srgbClr val="393536"/>
                </a:solidFill>
                <a:effectLst/>
                <a:latin typeface="Geneva"/>
              </a:rPr>
              <a:t> important, il est utile d'utiliser des représentations visuelles. </a:t>
            </a:r>
          </a:p>
          <a:p>
            <a:pPr algn="l"/>
            <a:r>
              <a:rPr lang="fr-FR" b="0" i="0" dirty="0">
                <a:solidFill>
                  <a:srgbClr val="393536"/>
                </a:solidFill>
                <a:effectLst/>
                <a:latin typeface="Geneva"/>
              </a:rPr>
              <a:t>Un schéma constitue un moyen facile de comprendre comment les périphériques d'un grand réseau sont connectés. Un tel schéma utilise des symboles pour représenter les périphériques et les connexions qui composent un réseau. Ce type de schéma de réseau est appelé un diagramme de topologie.</a:t>
            </a:r>
          </a:p>
          <a:p>
            <a:pPr algn="l"/>
            <a:r>
              <a:rPr lang="fr-FR" b="0" i="0" dirty="0">
                <a:solidFill>
                  <a:srgbClr val="393536"/>
                </a:solidFill>
                <a:effectLst/>
                <a:latin typeface="Geneva"/>
              </a:rPr>
              <a:t>Comme tout autre langage, le langage propre au réseau comprend un ensemble commun de symboles pour représenter les différents périphériques finaux, périphériques réseau et supports (voir la figure). La capacité à reconnaître les représentations logiques des composants réseau physiques est essentielle pour être en mesure de visualiser l'organisation et le fonctionnement d'un réseau. </a:t>
            </a:r>
          </a:p>
          <a:p>
            <a:pPr algn="l"/>
            <a:r>
              <a:rPr lang="fr-FR" b="0" i="0" dirty="0">
                <a:solidFill>
                  <a:srgbClr val="393536"/>
                </a:solidFill>
                <a:effectLst/>
                <a:latin typeface="Geneva"/>
              </a:rPr>
              <a:t>Tout au long de ce cours et des travaux pratiques, vous apprendrez le fonctionnement de ces périphériques et la réalisation de tâches de configuration de base sur ces périphériques.</a:t>
            </a:r>
          </a:p>
          <a:p>
            <a:endParaRPr lang="fr-FR" dirty="0"/>
          </a:p>
        </p:txBody>
      </p:sp>
      <p:sp>
        <p:nvSpPr>
          <p:cNvPr id="4" name="Espace réservé du pied de page 3">
            <a:extLst>
              <a:ext uri="{FF2B5EF4-FFF2-40B4-BE49-F238E27FC236}">
                <a16:creationId xmlns:a16="http://schemas.microsoft.com/office/drawing/2014/main" id="{2E51EB66-E07D-4B8D-8A85-7F1FE3A5A1CE}"/>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18024AED-D2C3-4C22-8F97-0DB872D0BA72}"/>
              </a:ext>
            </a:extLst>
          </p:cNvPr>
          <p:cNvSpPr>
            <a:spLocks noGrp="1"/>
          </p:cNvSpPr>
          <p:nvPr>
            <p:ph type="sldNum" sz="quarter" idx="12"/>
          </p:nvPr>
        </p:nvSpPr>
        <p:spPr/>
        <p:txBody>
          <a:bodyPr/>
          <a:lstStyle/>
          <a:p>
            <a:fld id="{DB87C72B-589B-4AC8-9896-F89487945A97}" type="slidenum">
              <a:rPr lang="fr-FR" smtClean="0"/>
              <a:t>63</a:t>
            </a:fld>
            <a:endParaRPr lang="fr-FR"/>
          </a:p>
        </p:txBody>
      </p:sp>
    </p:spTree>
    <p:extLst>
      <p:ext uri="{BB962C8B-B14F-4D97-AF65-F5344CB8AC3E}">
        <p14:creationId xmlns:p14="http://schemas.microsoft.com/office/powerpoint/2010/main" val="198418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F5EEE3-AE12-4E91-89B1-52548000ACCF}"/>
              </a:ext>
            </a:extLst>
          </p:cNvPr>
          <p:cNvSpPr>
            <a:spLocks noGrp="1"/>
          </p:cNvSpPr>
          <p:nvPr>
            <p:ph type="title"/>
          </p:nvPr>
        </p:nvSpPr>
        <p:spPr/>
        <p:txBody>
          <a:bodyPr/>
          <a:lstStyle/>
          <a:p>
            <a:r>
              <a:rPr lang="fr-FR" b="0" i="0" dirty="0">
                <a:solidFill>
                  <a:srgbClr val="404040"/>
                </a:solidFill>
                <a:effectLst/>
                <a:latin typeface="Helvetica Neue"/>
              </a:rPr>
              <a:t>Représentations du réseau</a:t>
            </a:r>
            <a:br>
              <a:rPr lang="fr-FR" b="0" i="0" dirty="0">
                <a:solidFill>
                  <a:srgbClr val="404040"/>
                </a:solidFill>
                <a:effectLst/>
                <a:latin typeface="Helvetica Neue"/>
              </a:rPr>
            </a:br>
            <a:endParaRPr lang="fr-FR" dirty="0"/>
          </a:p>
        </p:txBody>
      </p:sp>
      <p:sp>
        <p:nvSpPr>
          <p:cNvPr id="3" name="Espace réservé du contenu 2">
            <a:extLst>
              <a:ext uri="{FF2B5EF4-FFF2-40B4-BE49-F238E27FC236}">
                <a16:creationId xmlns:a16="http://schemas.microsoft.com/office/drawing/2014/main" id="{A201BC87-D468-446E-B6A7-A7DD8B441480}"/>
              </a:ext>
            </a:extLst>
          </p:cNvPr>
          <p:cNvSpPr>
            <a:spLocks noGrp="1"/>
          </p:cNvSpPr>
          <p:nvPr>
            <p:ph idx="1"/>
          </p:nvPr>
        </p:nvSpPr>
        <p:spPr>
          <a:xfrm>
            <a:off x="399245" y="1339402"/>
            <a:ext cx="11668259" cy="4906851"/>
          </a:xfrm>
        </p:spPr>
        <p:txBody>
          <a:bodyPr>
            <a:normAutofit fontScale="92500" lnSpcReduction="20000"/>
          </a:bodyPr>
          <a:lstStyle/>
          <a:p>
            <a:pPr algn="l"/>
            <a:r>
              <a:rPr lang="fr-FR" b="0" i="0" dirty="0">
                <a:solidFill>
                  <a:srgbClr val="393536"/>
                </a:solidFill>
                <a:effectLst/>
                <a:latin typeface="Geneva"/>
              </a:rPr>
              <a:t>En plus de ces représentations, une terminologie spécialisée est utilisée pour étudier la manière dont ces périphériques et supports se connectent entre eux. Les termes importants dont il faut se souvenir sont les suivants :</a:t>
            </a:r>
          </a:p>
          <a:p>
            <a:pPr algn="l">
              <a:buFont typeface="Arial" panose="020B0604020202020204" pitchFamily="34" charset="0"/>
              <a:buChar char="•"/>
            </a:pPr>
            <a:r>
              <a:rPr lang="fr-FR" b="1" i="0" dirty="0">
                <a:solidFill>
                  <a:srgbClr val="393536"/>
                </a:solidFill>
                <a:effectLst/>
                <a:latin typeface="Geneva"/>
              </a:rPr>
              <a:t>Carte réseau</a:t>
            </a:r>
            <a:r>
              <a:rPr lang="fr-FR" b="0" i="0" dirty="0">
                <a:solidFill>
                  <a:srgbClr val="393536"/>
                </a:solidFill>
                <a:effectLst/>
                <a:latin typeface="Geneva"/>
              </a:rPr>
              <a:t> – une carte réseau, ou adaptateur de réseau local, fournit la connexion physique au réseau à partir de l'ordinateur ou d'un autre périphérique hôte. Les supports qui relient l'ordinateur au périphérique réseau se branchent directement à la carte réseau.</a:t>
            </a:r>
          </a:p>
          <a:p>
            <a:pPr algn="l">
              <a:buFont typeface="Arial" panose="020B0604020202020204" pitchFamily="34" charset="0"/>
              <a:buChar char="•"/>
            </a:pPr>
            <a:r>
              <a:rPr lang="fr-FR" b="1" i="0" dirty="0">
                <a:solidFill>
                  <a:srgbClr val="393536"/>
                </a:solidFill>
                <a:effectLst/>
                <a:latin typeface="Geneva"/>
              </a:rPr>
              <a:t>Port physique</a:t>
            </a:r>
            <a:r>
              <a:rPr lang="fr-FR" b="0" i="0" dirty="0">
                <a:solidFill>
                  <a:srgbClr val="393536"/>
                </a:solidFill>
                <a:effectLst/>
                <a:latin typeface="Geneva"/>
              </a:rPr>
              <a:t> – connecteur ou prise sur un périphérique réseau par lequel/laquelle le support est connecté à un hôte ou à un autre périphérique réseau.</a:t>
            </a:r>
          </a:p>
          <a:p>
            <a:pPr algn="l">
              <a:buFont typeface="Arial" panose="020B0604020202020204" pitchFamily="34" charset="0"/>
              <a:buChar char="•"/>
            </a:pPr>
            <a:r>
              <a:rPr lang="fr-FR" b="1" i="0" dirty="0">
                <a:solidFill>
                  <a:srgbClr val="393536"/>
                </a:solidFill>
                <a:effectLst/>
                <a:latin typeface="Geneva"/>
              </a:rPr>
              <a:t>Interface</a:t>
            </a:r>
            <a:r>
              <a:rPr lang="fr-FR" b="0" i="0" dirty="0">
                <a:solidFill>
                  <a:srgbClr val="393536"/>
                </a:solidFill>
                <a:effectLst/>
                <a:latin typeface="Geneva"/>
              </a:rPr>
              <a:t> – ports spécifiques d'un périphérique </a:t>
            </a:r>
            <a:r>
              <a:rPr lang="fr-FR" b="0" i="0" dirty="0" err="1">
                <a:solidFill>
                  <a:srgbClr val="393536"/>
                </a:solidFill>
                <a:effectLst/>
                <a:latin typeface="Geneva"/>
              </a:rPr>
              <a:t>interréseau</a:t>
            </a:r>
            <a:r>
              <a:rPr lang="fr-FR" b="0" i="0" dirty="0">
                <a:solidFill>
                  <a:srgbClr val="393536"/>
                </a:solidFill>
                <a:effectLst/>
                <a:latin typeface="Geneva"/>
              </a:rPr>
              <a:t> qui se connectent à des réseaux individuels. Puisque les routeurs sont utilisés pour interconnecter des réseaux, les ports sur un routeur sont appelés interfaces réseau.</a:t>
            </a:r>
          </a:p>
          <a:p>
            <a:endParaRPr lang="fr-FR" dirty="0"/>
          </a:p>
        </p:txBody>
      </p:sp>
      <p:sp>
        <p:nvSpPr>
          <p:cNvPr id="4" name="Espace réservé du pied de page 3">
            <a:extLst>
              <a:ext uri="{FF2B5EF4-FFF2-40B4-BE49-F238E27FC236}">
                <a16:creationId xmlns:a16="http://schemas.microsoft.com/office/drawing/2014/main" id="{2E51EB66-E07D-4B8D-8A85-7F1FE3A5A1CE}"/>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18024AED-D2C3-4C22-8F97-0DB872D0BA72}"/>
              </a:ext>
            </a:extLst>
          </p:cNvPr>
          <p:cNvSpPr>
            <a:spLocks noGrp="1"/>
          </p:cNvSpPr>
          <p:nvPr>
            <p:ph type="sldNum" sz="quarter" idx="12"/>
          </p:nvPr>
        </p:nvSpPr>
        <p:spPr/>
        <p:txBody>
          <a:bodyPr/>
          <a:lstStyle/>
          <a:p>
            <a:fld id="{DB87C72B-589B-4AC8-9896-F89487945A97}" type="slidenum">
              <a:rPr lang="fr-FR" smtClean="0"/>
              <a:t>64</a:t>
            </a:fld>
            <a:endParaRPr lang="fr-FR"/>
          </a:p>
        </p:txBody>
      </p:sp>
    </p:spTree>
    <p:extLst>
      <p:ext uri="{BB962C8B-B14F-4D97-AF65-F5344CB8AC3E}">
        <p14:creationId xmlns:p14="http://schemas.microsoft.com/office/powerpoint/2010/main" val="64995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FAA12E-7E6A-478E-A291-FE8C21B64AAA}"/>
              </a:ext>
            </a:extLst>
          </p:cNvPr>
          <p:cNvSpPr>
            <a:spLocks noGrp="1"/>
          </p:cNvSpPr>
          <p:nvPr>
            <p:ph type="title"/>
          </p:nvPr>
        </p:nvSpPr>
        <p:spPr/>
        <p:txBody>
          <a:bodyPr/>
          <a:lstStyle/>
          <a:p>
            <a:endParaRPr lang="fr-FR"/>
          </a:p>
        </p:txBody>
      </p:sp>
      <p:pic>
        <p:nvPicPr>
          <p:cNvPr id="5" name="Image 4">
            <a:extLst>
              <a:ext uri="{FF2B5EF4-FFF2-40B4-BE49-F238E27FC236}">
                <a16:creationId xmlns:a16="http://schemas.microsoft.com/office/drawing/2014/main" id="{629B0747-24E7-4B7D-9644-34AB9501F122}"/>
              </a:ext>
            </a:extLst>
          </p:cNvPr>
          <p:cNvPicPr>
            <a:picLocks noChangeAspect="1"/>
          </p:cNvPicPr>
          <p:nvPr/>
        </p:nvPicPr>
        <p:blipFill>
          <a:blip r:embed="rId2"/>
          <a:stretch>
            <a:fillRect/>
          </a:stretch>
        </p:blipFill>
        <p:spPr>
          <a:xfrm>
            <a:off x="2252346" y="1552574"/>
            <a:ext cx="6029642" cy="5175771"/>
          </a:xfrm>
          <a:prstGeom prst="rect">
            <a:avLst/>
          </a:prstGeom>
        </p:spPr>
      </p:pic>
      <p:sp>
        <p:nvSpPr>
          <p:cNvPr id="6" name="Espace réservé du pied de page 5">
            <a:extLst>
              <a:ext uri="{FF2B5EF4-FFF2-40B4-BE49-F238E27FC236}">
                <a16:creationId xmlns:a16="http://schemas.microsoft.com/office/drawing/2014/main" id="{6B6417C4-58E9-47AD-87D3-C1D4BDBA3D3C}"/>
              </a:ext>
            </a:extLst>
          </p:cNvPr>
          <p:cNvSpPr>
            <a:spLocks noGrp="1"/>
          </p:cNvSpPr>
          <p:nvPr>
            <p:ph type="ftr" sz="quarter" idx="11"/>
          </p:nvPr>
        </p:nvSpPr>
        <p:spPr/>
        <p:txBody>
          <a:bodyPr/>
          <a:lstStyle/>
          <a:p>
            <a:r>
              <a:rPr lang="fr-FR"/>
              <a:t>Pr C THIAM</a:t>
            </a:r>
          </a:p>
        </p:txBody>
      </p:sp>
      <p:sp>
        <p:nvSpPr>
          <p:cNvPr id="7" name="Espace réservé du numéro de diapositive 6">
            <a:extLst>
              <a:ext uri="{FF2B5EF4-FFF2-40B4-BE49-F238E27FC236}">
                <a16:creationId xmlns:a16="http://schemas.microsoft.com/office/drawing/2014/main" id="{DC4501FB-4F4E-4A8F-9A77-4B252D35BA49}"/>
              </a:ext>
            </a:extLst>
          </p:cNvPr>
          <p:cNvSpPr>
            <a:spLocks noGrp="1"/>
          </p:cNvSpPr>
          <p:nvPr>
            <p:ph type="sldNum" sz="quarter" idx="12"/>
          </p:nvPr>
        </p:nvSpPr>
        <p:spPr/>
        <p:txBody>
          <a:bodyPr/>
          <a:lstStyle/>
          <a:p>
            <a:fld id="{DB87C72B-589B-4AC8-9896-F89487945A97}" type="slidenum">
              <a:rPr lang="fr-FR" smtClean="0"/>
              <a:t>65</a:t>
            </a:fld>
            <a:endParaRPr lang="fr-FR"/>
          </a:p>
        </p:txBody>
      </p:sp>
    </p:spTree>
    <p:extLst>
      <p:ext uri="{BB962C8B-B14F-4D97-AF65-F5344CB8AC3E}">
        <p14:creationId xmlns:p14="http://schemas.microsoft.com/office/powerpoint/2010/main" val="25755530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E58238-EEB9-2BE5-66E5-D9EEE9D46111}"/>
              </a:ext>
            </a:extLst>
          </p:cNvPr>
          <p:cNvSpPr>
            <a:spLocks noGrp="1"/>
          </p:cNvSpPr>
          <p:nvPr>
            <p:ph type="title"/>
          </p:nvPr>
        </p:nvSpPr>
        <p:spPr>
          <a:xfrm>
            <a:off x="150471" y="365126"/>
            <a:ext cx="12041529" cy="838642"/>
          </a:xfrm>
        </p:spPr>
        <p:txBody>
          <a:bodyPr>
            <a:normAutofit/>
          </a:bodyPr>
          <a:lstStyle/>
          <a:p>
            <a:r>
              <a:rPr lang="fr-FR" sz="4000" dirty="0">
                <a:solidFill>
                  <a:srgbClr val="B00004"/>
                </a:solidFill>
                <a:effectLst/>
                <a:latin typeface="Helvetica" pitchFamily="2" charset="0"/>
              </a:rPr>
              <a:t>Description des éléments constitutifs d'un réseau</a:t>
            </a:r>
            <a:endParaRPr lang="fr-FR" sz="4000" dirty="0"/>
          </a:p>
        </p:txBody>
      </p:sp>
      <p:sp>
        <p:nvSpPr>
          <p:cNvPr id="3" name="Espace réservé du contenu 2">
            <a:extLst>
              <a:ext uri="{FF2B5EF4-FFF2-40B4-BE49-F238E27FC236}">
                <a16:creationId xmlns:a16="http://schemas.microsoft.com/office/drawing/2014/main" id="{11EB3F7B-C3B4-DCD9-89CC-AB98F0479B74}"/>
              </a:ext>
            </a:extLst>
          </p:cNvPr>
          <p:cNvSpPr>
            <a:spLocks noGrp="1"/>
          </p:cNvSpPr>
          <p:nvPr>
            <p:ph idx="1"/>
          </p:nvPr>
        </p:nvSpPr>
        <p:spPr/>
        <p:txBody>
          <a:bodyPr/>
          <a:lstStyle/>
          <a:p>
            <a:r>
              <a:rPr lang="fr-FR" dirty="0">
                <a:solidFill>
                  <a:srgbClr val="000000"/>
                </a:solidFill>
                <a:effectLst/>
                <a:latin typeface="Times New Roman" panose="02020603050405020304" pitchFamily="18" charset="0"/>
              </a:rPr>
              <a:t>Le </a:t>
            </a:r>
            <a:r>
              <a:rPr lang="fr-FR" b="1" dirty="0">
                <a:solidFill>
                  <a:srgbClr val="000000"/>
                </a:solidFill>
                <a:effectLst/>
                <a:latin typeface="Times New Roman" panose="02020603050405020304" pitchFamily="18" charset="0"/>
              </a:rPr>
              <a:t>concentrateur</a:t>
            </a:r>
            <a:r>
              <a:rPr lang="fr-FR" dirty="0">
                <a:solidFill>
                  <a:srgbClr val="000000"/>
                </a:solidFill>
                <a:effectLst/>
                <a:latin typeface="Times New Roman" panose="02020603050405020304" pitchFamily="18" charset="0"/>
              </a:rPr>
              <a:t> (hub) et le </a:t>
            </a:r>
            <a:r>
              <a:rPr lang="fr-FR" b="1" dirty="0">
                <a:solidFill>
                  <a:srgbClr val="000000"/>
                </a:solidFill>
                <a:effectLst/>
                <a:latin typeface="Times New Roman" panose="02020603050405020304" pitchFamily="18" charset="0"/>
              </a:rPr>
              <a:t>commutateur</a:t>
            </a:r>
            <a:r>
              <a:rPr lang="fr-FR" dirty="0">
                <a:solidFill>
                  <a:srgbClr val="000000"/>
                </a:solidFill>
                <a:effectLst/>
                <a:latin typeface="Times New Roman" panose="02020603050405020304" pitchFamily="18" charset="0"/>
              </a:rPr>
              <a:t> (switch) sont des appareils qui permettent de connecter plusieurs équipements communicants au même support de communication.</a:t>
            </a:r>
          </a:p>
          <a:p>
            <a:r>
              <a:rPr lang="fr-FR" dirty="0">
                <a:solidFill>
                  <a:srgbClr val="000000"/>
                </a:solidFill>
                <a:effectLst/>
                <a:latin typeface="Times New Roman" panose="02020603050405020304" pitchFamily="18" charset="0"/>
              </a:rPr>
              <a:t>Les interfaces sur lesquelles sont branchés les équipements communicant sont appelées "</a:t>
            </a:r>
            <a:r>
              <a:rPr lang="fr-FR" b="1" dirty="0">
                <a:solidFill>
                  <a:srgbClr val="000000"/>
                </a:solidFill>
                <a:effectLst/>
                <a:latin typeface="Times New Roman" panose="02020603050405020304" pitchFamily="18" charset="0"/>
              </a:rPr>
              <a:t>ports</a:t>
            </a:r>
            <a:r>
              <a:rPr lang="fr-FR" dirty="0">
                <a:solidFill>
                  <a:srgbClr val="000000"/>
                </a:solidFill>
                <a:effectLst/>
                <a:latin typeface="Times New Roman" panose="02020603050405020304" pitchFamily="18" charset="0"/>
              </a:rPr>
              <a:t>" (elles sont matérialisées par des connecteurs RJ45 femelles sur les appareils). Le </a:t>
            </a:r>
            <a:r>
              <a:rPr lang="fr-FR" b="1" dirty="0">
                <a:solidFill>
                  <a:srgbClr val="000000"/>
                </a:solidFill>
                <a:effectLst/>
                <a:latin typeface="Times New Roman" panose="02020603050405020304" pitchFamily="18" charset="0"/>
              </a:rPr>
              <a:t>nombre de ports disponibles</a:t>
            </a:r>
            <a:r>
              <a:rPr lang="fr-FR" dirty="0">
                <a:solidFill>
                  <a:srgbClr val="000000"/>
                </a:solidFill>
                <a:effectLst/>
                <a:latin typeface="Times New Roman" panose="02020603050405020304" pitchFamily="18" charset="0"/>
              </a:rPr>
              <a:t> et le </a:t>
            </a:r>
            <a:r>
              <a:rPr lang="fr-FR" b="1" dirty="0">
                <a:solidFill>
                  <a:srgbClr val="000000"/>
                </a:solidFill>
                <a:effectLst/>
                <a:latin typeface="Times New Roman" panose="02020603050405020304" pitchFamily="18" charset="0"/>
              </a:rPr>
              <a:t>débit</a:t>
            </a:r>
            <a:r>
              <a:rPr lang="fr-FR" dirty="0">
                <a:solidFill>
                  <a:srgbClr val="000000"/>
                </a:solidFill>
                <a:effectLst/>
                <a:latin typeface="Times New Roman" panose="02020603050405020304" pitchFamily="18" charset="0"/>
              </a:rPr>
              <a:t> de chaque port caractérisent ces appareils.</a:t>
            </a:r>
          </a:p>
          <a:p>
            <a:endParaRPr lang="fr-FR" dirty="0"/>
          </a:p>
        </p:txBody>
      </p:sp>
    </p:spTree>
    <p:extLst>
      <p:ext uri="{BB962C8B-B14F-4D97-AF65-F5344CB8AC3E}">
        <p14:creationId xmlns:p14="http://schemas.microsoft.com/office/powerpoint/2010/main" val="5666953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B04B77-1DB7-2B59-910A-1E69E6AFB237}"/>
              </a:ext>
            </a:extLst>
          </p:cNvPr>
          <p:cNvSpPr>
            <a:spLocks noGrp="1"/>
          </p:cNvSpPr>
          <p:nvPr>
            <p:ph type="title"/>
          </p:nvPr>
        </p:nvSpPr>
        <p:spPr>
          <a:xfrm>
            <a:off x="838200" y="365126"/>
            <a:ext cx="10515600" cy="630298"/>
          </a:xfrm>
        </p:spPr>
        <p:txBody>
          <a:bodyPr>
            <a:normAutofit fontScale="90000"/>
          </a:bodyPr>
          <a:lstStyle/>
          <a:p>
            <a:pPr algn="ctr"/>
            <a:r>
              <a:rPr lang="fr-FR" b="1" dirty="0">
                <a:solidFill>
                  <a:srgbClr val="FF0000"/>
                </a:solidFill>
                <a:effectLst/>
                <a:latin typeface="Times New Roman" panose="02020603050405020304" pitchFamily="18" charset="0"/>
              </a:rPr>
              <a:t>Répétiteur (hub)</a:t>
            </a:r>
            <a:endParaRPr lang="fr-FR" dirty="0">
              <a:solidFill>
                <a:srgbClr val="FF0000"/>
              </a:solidFill>
            </a:endParaRPr>
          </a:p>
        </p:txBody>
      </p:sp>
      <p:sp>
        <p:nvSpPr>
          <p:cNvPr id="3" name="Espace réservé du contenu 2">
            <a:extLst>
              <a:ext uri="{FF2B5EF4-FFF2-40B4-BE49-F238E27FC236}">
                <a16:creationId xmlns:a16="http://schemas.microsoft.com/office/drawing/2014/main" id="{297D785D-5FCD-301E-3293-8D86E39116F2}"/>
              </a:ext>
            </a:extLst>
          </p:cNvPr>
          <p:cNvSpPr>
            <a:spLocks noGrp="1"/>
          </p:cNvSpPr>
          <p:nvPr>
            <p:ph idx="1"/>
          </p:nvPr>
        </p:nvSpPr>
        <p:spPr>
          <a:xfrm>
            <a:off x="838200" y="2414557"/>
            <a:ext cx="10515600" cy="4351338"/>
          </a:xfrm>
        </p:spPr>
        <p:txBody>
          <a:bodyPr>
            <a:normAutofit/>
          </a:bodyPr>
          <a:lstStyle/>
          <a:p>
            <a:r>
              <a:rPr lang="fr-FR" dirty="0">
                <a:solidFill>
                  <a:srgbClr val="000000"/>
                </a:solidFill>
                <a:effectLst/>
                <a:latin typeface="Wingdings" pitchFamily="2" charset="2"/>
              </a:rPr>
              <a:t>➢</a:t>
            </a:r>
            <a:r>
              <a:rPr lang="fr-FR" dirty="0">
                <a:solidFill>
                  <a:srgbClr val="000000"/>
                </a:solidFill>
                <a:effectLst/>
                <a:latin typeface="Arial" panose="020B0604020202020204" pitchFamily="34" charset="0"/>
              </a:rPr>
              <a:t> </a:t>
            </a:r>
            <a:r>
              <a:rPr lang="fr-FR" dirty="0">
                <a:solidFill>
                  <a:srgbClr val="000000"/>
                </a:solidFill>
                <a:effectLst/>
                <a:latin typeface="Times New Roman" panose="02020603050405020304" pitchFamily="18" charset="0"/>
              </a:rPr>
              <a:t>Le </a:t>
            </a:r>
            <a:r>
              <a:rPr lang="fr-FR" b="1" dirty="0">
                <a:solidFill>
                  <a:srgbClr val="000000"/>
                </a:solidFill>
                <a:effectLst/>
                <a:latin typeface="Times New Roman" panose="02020603050405020304" pitchFamily="18" charset="0"/>
              </a:rPr>
              <a:t>hub</a:t>
            </a:r>
            <a:r>
              <a:rPr lang="fr-FR" dirty="0">
                <a:solidFill>
                  <a:srgbClr val="000000"/>
                </a:solidFill>
                <a:effectLst/>
                <a:latin typeface="Times New Roman" panose="02020603050405020304" pitchFamily="18" charset="0"/>
              </a:rPr>
              <a:t> est l'appareil le moins complexe suffisant à la création</a:t>
            </a:r>
          </a:p>
          <a:p>
            <a:r>
              <a:rPr lang="fr-FR" dirty="0">
                <a:solidFill>
                  <a:srgbClr val="000000"/>
                </a:solidFill>
                <a:effectLst/>
                <a:latin typeface="Times New Roman" panose="02020603050405020304" pitchFamily="18" charset="0"/>
              </a:rPr>
              <a:t>d'un réseau local à plus de deux équipements communicant. Il</a:t>
            </a:r>
          </a:p>
          <a:p>
            <a:r>
              <a:rPr lang="fr-FR" dirty="0">
                <a:solidFill>
                  <a:srgbClr val="000000"/>
                </a:solidFill>
                <a:effectLst/>
                <a:latin typeface="Times New Roman" panose="02020603050405020304" pitchFamily="18" charset="0"/>
              </a:rPr>
              <a:t>permet de </a:t>
            </a:r>
            <a:r>
              <a:rPr lang="fr-FR" b="1" dirty="0">
                <a:solidFill>
                  <a:srgbClr val="000000"/>
                </a:solidFill>
                <a:effectLst/>
                <a:latin typeface="Times New Roman" panose="02020603050405020304" pitchFamily="18" charset="0"/>
              </a:rPr>
              <a:t>répéter</a:t>
            </a:r>
            <a:r>
              <a:rPr lang="fr-FR" dirty="0">
                <a:solidFill>
                  <a:srgbClr val="000000"/>
                </a:solidFill>
                <a:effectLst/>
                <a:latin typeface="Times New Roman" panose="02020603050405020304" pitchFamily="18" charset="0"/>
              </a:rPr>
              <a:t> le flux de données d'un équipement</a:t>
            </a:r>
          </a:p>
          <a:p>
            <a:r>
              <a:rPr lang="fr-FR" dirty="0">
                <a:solidFill>
                  <a:srgbClr val="000000"/>
                </a:solidFill>
                <a:effectLst/>
                <a:latin typeface="Times New Roman" panose="02020603050405020304" pitchFamily="18" charset="0"/>
              </a:rPr>
              <a:t>communicant vers tous les autres ports, sans qu'aucune analyse</a:t>
            </a:r>
          </a:p>
          <a:p>
            <a:r>
              <a:rPr lang="fr-FR" dirty="0">
                <a:solidFill>
                  <a:srgbClr val="000000"/>
                </a:solidFill>
                <a:effectLst/>
                <a:latin typeface="Times New Roman" panose="02020603050405020304" pitchFamily="18" charset="0"/>
              </a:rPr>
              <a:t>des messages transmis ne soit réalisée. Il n'est ni plus ni moins</a:t>
            </a:r>
          </a:p>
          <a:p>
            <a:r>
              <a:rPr lang="fr-FR" dirty="0">
                <a:solidFill>
                  <a:srgbClr val="000000"/>
                </a:solidFill>
                <a:effectLst/>
                <a:latin typeface="Times New Roman" panose="02020603050405020304" pitchFamily="18" charset="0"/>
              </a:rPr>
              <a:t>qu'une 'multiprise RJ45' qui amplifie le signal réseau (régénère les signaux). Dès qu’il reçoit une information, il</a:t>
            </a:r>
          </a:p>
          <a:p>
            <a:r>
              <a:rPr lang="fr-FR" dirty="0">
                <a:solidFill>
                  <a:srgbClr val="000000"/>
                </a:solidFill>
                <a:effectLst/>
                <a:latin typeface="Times New Roman" panose="02020603050405020304" pitchFamily="18" charset="0"/>
              </a:rPr>
              <a:t>l’envoie à toutes les machines qui y sont connectées.</a:t>
            </a:r>
          </a:p>
          <a:p>
            <a:endParaRPr lang="fr-FR" dirty="0"/>
          </a:p>
        </p:txBody>
      </p:sp>
      <p:pic>
        <p:nvPicPr>
          <p:cNvPr id="4" name="Image 3">
            <a:extLst>
              <a:ext uri="{FF2B5EF4-FFF2-40B4-BE49-F238E27FC236}">
                <a16:creationId xmlns:a16="http://schemas.microsoft.com/office/drawing/2014/main" id="{022E475F-1730-78E6-1052-A93DE99F0640}"/>
              </a:ext>
            </a:extLst>
          </p:cNvPr>
          <p:cNvPicPr>
            <a:picLocks noChangeAspect="1"/>
          </p:cNvPicPr>
          <p:nvPr/>
        </p:nvPicPr>
        <p:blipFill>
          <a:blip r:embed="rId2"/>
          <a:stretch>
            <a:fillRect/>
          </a:stretch>
        </p:blipFill>
        <p:spPr>
          <a:xfrm>
            <a:off x="1423685" y="881304"/>
            <a:ext cx="1219200" cy="711200"/>
          </a:xfrm>
          <a:prstGeom prst="rect">
            <a:avLst/>
          </a:prstGeom>
        </p:spPr>
      </p:pic>
      <p:pic>
        <p:nvPicPr>
          <p:cNvPr id="5" name="Image 4">
            <a:extLst>
              <a:ext uri="{FF2B5EF4-FFF2-40B4-BE49-F238E27FC236}">
                <a16:creationId xmlns:a16="http://schemas.microsoft.com/office/drawing/2014/main" id="{2A247FD8-951C-2F4D-1F66-4CE452ACF90E}"/>
              </a:ext>
            </a:extLst>
          </p:cNvPr>
          <p:cNvPicPr>
            <a:picLocks noChangeAspect="1"/>
          </p:cNvPicPr>
          <p:nvPr/>
        </p:nvPicPr>
        <p:blipFill>
          <a:blip r:embed="rId3"/>
          <a:stretch>
            <a:fillRect/>
          </a:stretch>
        </p:blipFill>
        <p:spPr>
          <a:xfrm>
            <a:off x="6096000" y="999464"/>
            <a:ext cx="5143500" cy="1587500"/>
          </a:xfrm>
          <a:prstGeom prst="rect">
            <a:avLst/>
          </a:prstGeom>
        </p:spPr>
      </p:pic>
    </p:spTree>
    <p:extLst>
      <p:ext uri="{BB962C8B-B14F-4D97-AF65-F5344CB8AC3E}">
        <p14:creationId xmlns:p14="http://schemas.microsoft.com/office/powerpoint/2010/main" val="30119718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6B9707-0A5D-3094-A78B-DAD37E2324E1}"/>
              </a:ext>
            </a:extLst>
          </p:cNvPr>
          <p:cNvSpPr>
            <a:spLocks noGrp="1"/>
          </p:cNvSpPr>
          <p:nvPr>
            <p:ph type="title"/>
          </p:nvPr>
        </p:nvSpPr>
        <p:spPr>
          <a:xfrm>
            <a:off x="838200" y="219919"/>
            <a:ext cx="10515600" cy="625033"/>
          </a:xfrm>
        </p:spPr>
        <p:txBody>
          <a:bodyPr>
            <a:normAutofit fontScale="90000"/>
          </a:bodyPr>
          <a:lstStyle/>
          <a:p>
            <a:pPr algn="ctr"/>
            <a:r>
              <a:rPr lang="fr-FR" b="1" dirty="0">
                <a:solidFill>
                  <a:srgbClr val="FF0000"/>
                </a:solidFill>
                <a:effectLst/>
                <a:latin typeface="Times New Roman" panose="02020603050405020304" pitchFamily="18" charset="0"/>
              </a:rPr>
              <a:t>Commutateur</a:t>
            </a:r>
            <a:r>
              <a:rPr lang="fr-FR" dirty="0">
                <a:solidFill>
                  <a:srgbClr val="FF0000"/>
                </a:solidFill>
                <a:effectLst/>
                <a:latin typeface="Helvetica" pitchFamily="2" charset="0"/>
              </a:rPr>
              <a:t> (switch)</a:t>
            </a:r>
            <a:endParaRPr lang="fr-FR" dirty="0">
              <a:solidFill>
                <a:srgbClr val="FF0000"/>
              </a:solidFill>
            </a:endParaRPr>
          </a:p>
        </p:txBody>
      </p:sp>
      <p:sp>
        <p:nvSpPr>
          <p:cNvPr id="3" name="Espace réservé du contenu 2">
            <a:extLst>
              <a:ext uri="{FF2B5EF4-FFF2-40B4-BE49-F238E27FC236}">
                <a16:creationId xmlns:a16="http://schemas.microsoft.com/office/drawing/2014/main" id="{8889E1B8-361E-5350-49CD-DC1DFC67CB49}"/>
              </a:ext>
            </a:extLst>
          </p:cNvPr>
          <p:cNvSpPr>
            <a:spLocks noGrp="1"/>
          </p:cNvSpPr>
          <p:nvPr>
            <p:ph idx="1"/>
          </p:nvPr>
        </p:nvSpPr>
        <p:spPr>
          <a:xfrm>
            <a:off x="838200" y="2432452"/>
            <a:ext cx="10515600" cy="4351338"/>
          </a:xfrm>
        </p:spPr>
        <p:txBody>
          <a:bodyPr>
            <a:normAutofit/>
          </a:bodyPr>
          <a:lstStyle/>
          <a:p>
            <a:r>
              <a:rPr lang="fr-FR" dirty="0">
                <a:solidFill>
                  <a:srgbClr val="000000"/>
                </a:solidFill>
                <a:effectLst/>
                <a:latin typeface="Wingdings" pitchFamily="2" charset="2"/>
              </a:rPr>
              <a:t>➢</a:t>
            </a:r>
            <a:r>
              <a:rPr lang="fr-FR" dirty="0">
                <a:solidFill>
                  <a:srgbClr val="000000"/>
                </a:solidFill>
                <a:effectLst/>
                <a:latin typeface="Arial" panose="020B0604020202020204" pitchFamily="34" charset="0"/>
              </a:rPr>
              <a:t> </a:t>
            </a:r>
            <a:r>
              <a:rPr lang="fr-FR" dirty="0">
                <a:solidFill>
                  <a:srgbClr val="000000"/>
                </a:solidFill>
                <a:effectLst/>
                <a:latin typeface="Times New Roman" panose="02020603050405020304" pitchFamily="18" charset="0"/>
              </a:rPr>
              <a:t>Un </a:t>
            </a:r>
            <a:r>
              <a:rPr lang="fr-FR" b="1" dirty="0">
                <a:solidFill>
                  <a:srgbClr val="000000"/>
                </a:solidFill>
                <a:effectLst/>
                <a:latin typeface="Times New Roman" panose="02020603050405020304" pitchFamily="18" charset="0"/>
              </a:rPr>
              <a:t>switch</a:t>
            </a:r>
            <a:r>
              <a:rPr lang="fr-FR" dirty="0">
                <a:solidFill>
                  <a:srgbClr val="000000"/>
                </a:solidFill>
                <a:effectLst/>
                <a:latin typeface="Times New Roman" panose="02020603050405020304" pitchFamily="18" charset="0"/>
              </a:rPr>
              <a:t> analyse les messages et filtre les flux de données afin de les aiguiller uniquement sur les ports adéquats (on parle de </a:t>
            </a:r>
            <a:r>
              <a:rPr lang="fr-FR" b="1" dirty="0">
                <a:solidFill>
                  <a:srgbClr val="000000"/>
                </a:solidFill>
                <a:effectLst/>
                <a:latin typeface="Times New Roman" panose="02020603050405020304" pitchFamily="18" charset="0"/>
              </a:rPr>
              <a:t>commutation</a:t>
            </a:r>
            <a:r>
              <a:rPr lang="fr-FR" dirty="0">
                <a:solidFill>
                  <a:srgbClr val="000000"/>
                </a:solidFill>
                <a:effectLst/>
                <a:latin typeface="Times New Roman" panose="02020603050405020304" pitchFamily="18" charset="0"/>
              </a:rPr>
              <a:t> ou de </a:t>
            </a:r>
            <a:r>
              <a:rPr lang="fr-FR" b="1" dirty="0">
                <a:solidFill>
                  <a:srgbClr val="000000"/>
                </a:solidFill>
                <a:effectLst/>
                <a:latin typeface="Times New Roman" panose="02020603050405020304" pitchFamily="18" charset="0"/>
              </a:rPr>
              <a:t>réseaux commutés</a:t>
            </a:r>
            <a:r>
              <a:rPr lang="fr-FR" dirty="0">
                <a:solidFill>
                  <a:srgbClr val="000000"/>
                </a:solidFill>
                <a:effectLst/>
                <a:latin typeface="Times New Roman" panose="02020603050405020304" pitchFamily="18" charset="0"/>
              </a:rPr>
              <a:t>).</a:t>
            </a:r>
          </a:p>
          <a:p>
            <a:r>
              <a:rPr lang="fr-FR" dirty="0">
                <a:solidFill>
                  <a:srgbClr val="000000"/>
                </a:solidFill>
                <a:effectLst/>
                <a:latin typeface="Times New Roman" panose="02020603050405020304" pitchFamily="18" charset="0"/>
              </a:rPr>
              <a:t>En minimisant les envois inutiles, il permet une meilleure utilisation du support de transmission.</a:t>
            </a:r>
          </a:p>
          <a:p>
            <a:r>
              <a:rPr lang="fr-FR" dirty="0">
                <a:solidFill>
                  <a:srgbClr val="000000"/>
                </a:solidFill>
                <a:effectLst/>
                <a:latin typeface="Times New Roman" panose="02020603050405020304" pitchFamily="18" charset="0"/>
              </a:rPr>
              <a:t>Il a supplanté la quasi-totalité des hubs (pratiquement plus commercialisés).</a:t>
            </a:r>
          </a:p>
          <a:p>
            <a:r>
              <a:rPr lang="fr-FR" dirty="0">
                <a:solidFill>
                  <a:srgbClr val="000000"/>
                </a:solidFill>
                <a:effectLst/>
                <a:latin typeface="Times New Roman" panose="02020603050405020304" pitchFamily="18" charset="0"/>
              </a:rPr>
              <a:t>Les hubs et les </a:t>
            </a:r>
            <a:r>
              <a:rPr lang="fr-FR" dirty="0" err="1">
                <a:solidFill>
                  <a:srgbClr val="000000"/>
                </a:solidFill>
                <a:effectLst/>
                <a:latin typeface="Times New Roman" panose="02020603050405020304" pitchFamily="18" charset="0"/>
              </a:rPr>
              <a:t>switchs</a:t>
            </a:r>
            <a:r>
              <a:rPr lang="fr-FR" dirty="0">
                <a:solidFill>
                  <a:srgbClr val="000000"/>
                </a:solidFill>
                <a:effectLst/>
                <a:latin typeface="Times New Roman" panose="02020603050405020304" pitchFamily="18" charset="0"/>
              </a:rPr>
              <a:t> ne gèrent que les transferts entre équipements d'un même sous-réseau (dans la même classe d'adresse IP).</a:t>
            </a:r>
          </a:p>
          <a:p>
            <a:endParaRPr lang="fr-FR" dirty="0"/>
          </a:p>
        </p:txBody>
      </p:sp>
      <p:pic>
        <p:nvPicPr>
          <p:cNvPr id="4" name="Image 3">
            <a:extLst>
              <a:ext uri="{FF2B5EF4-FFF2-40B4-BE49-F238E27FC236}">
                <a16:creationId xmlns:a16="http://schemas.microsoft.com/office/drawing/2014/main" id="{17EEE1F7-A215-E04E-1436-FFE95B617B8E}"/>
              </a:ext>
            </a:extLst>
          </p:cNvPr>
          <p:cNvPicPr>
            <a:picLocks noChangeAspect="1"/>
          </p:cNvPicPr>
          <p:nvPr/>
        </p:nvPicPr>
        <p:blipFill>
          <a:blip r:embed="rId2"/>
          <a:stretch>
            <a:fillRect/>
          </a:stretch>
        </p:blipFill>
        <p:spPr>
          <a:xfrm>
            <a:off x="6096000" y="844952"/>
            <a:ext cx="5334000" cy="1587500"/>
          </a:xfrm>
          <a:prstGeom prst="rect">
            <a:avLst/>
          </a:prstGeom>
        </p:spPr>
      </p:pic>
      <p:pic>
        <p:nvPicPr>
          <p:cNvPr id="6" name="Image 5">
            <a:extLst>
              <a:ext uri="{FF2B5EF4-FFF2-40B4-BE49-F238E27FC236}">
                <a16:creationId xmlns:a16="http://schemas.microsoft.com/office/drawing/2014/main" id="{E7833A8A-D5DD-B69E-412B-A223A907F918}"/>
              </a:ext>
            </a:extLst>
          </p:cNvPr>
          <p:cNvPicPr>
            <a:picLocks noChangeAspect="1"/>
          </p:cNvPicPr>
          <p:nvPr/>
        </p:nvPicPr>
        <p:blipFill>
          <a:blip r:embed="rId3"/>
          <a:stretch>
            <a:fillRect/>
          </a:stretch>
        </p:blipFill>
        <p:spPr>
          <a:xfrm>
            <a:off x="3013115" y="1276752"/>
            <a:ext cx="1397000" cy="723900"/>
          </a:xfrm>
          <a:prstGeom prst="rect">
            <a:avLst/>
          </a:prstGeom>
        </p:spPr>
      </p:pic>
    </p:spTree>
    <p:extLst>
      <p:ext uri="{BB962C8B-B14F-4D97-AF65-F5344CB8AC3E}">
        <p14:creationId xmlns:p14="http://schemas.microsoft.com/office/powerpoint/2010/main" val="12610787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A24CFF-CE38-F6D4-BDB7-51D7DCFD0697}"/>
              </a:ext>
            </a:extLst>
          </p:cNvPr>
          <p:cNvSpPr>
            <a:spLocks noGrp="1"/>
          </p:cNvSpPr>
          <p:nvPr>
            <p:ph type="title"/>
          </p:nvPr>
        </p:nvSpPr>
        <p:spPr>
          <a:xfrm>
            <a:off x="838200" y="365126"/>
            <a:ext cx="10515600" cy="315912"/>
          </a:xfrm>
        </p:spPr>
        <p:txBody>
          <a:bodyPr>
            <a:normAutofit fontScale="90000"/>
          </a:bodyPr>
          <a:lstStyle/>
          <a:p>
            <a:r>
              <a:rPr lang="fr-FR" dirty="0">
                <a:solidFill>
                  <a:srgbClr val="FF0000"/>
                </a:solidFill>
                <a:effectLst/>
                <a:latin typeface="Helvetica" pitchFamily="2" charset="0"/>
              </a:rPr>
              <a:t>Passerelle (</a:t>
            </a:r>
            <a:r>
              <a:rPr lang="fr-FR" b="1" dirty="0" err="1">
                <a:solidFill>
                  <a:srgbClr val="FF0000"/>
                </a:solidFill>
                <a:effectLst/>
                <a:latin typeface="Times New Roman" panose="02020603050405020304" pitchFamily="18" charset="0"/>
              </a:rPr>
              <a:t>gateway</a:t>
            </a:r>
            <a:r>
              <a:rPr lang="fr-FR" dirty="0">
                <a:solidFill>
                  <a:srgbClr val="FF0000"/>
                </a:solidFill>
                <a:effectLst/>
                <a:latin typeface="Helvetica" pitchFamily="2" charset="0"/>
              </a:rPr>
              <a:t>) et routeur (router)</a:t>
            </a:r>
            <a:endParaRPr lang="fr-FR" dirty="0">
              <a:solidFill>
                <a:srgbClr val="FF0000"/>
              </a:solidFill>
            </a:endParaRPr>
          </a:p>
        </p:txBody>
      </p:sp>
      <p:sp>
        <p:nvSpPr>
          <p:cNvPr id="3" name="Espace réservé du contenu 2">
            <a:extLst>
              <a:ext uri="{FF2B5EF4-FFF2-40B4-BE49-F238E27FC236}">
                <a16:creationId xmlns:a16="http://schemas.microsoft.com/office/drawing/2014/main" id="{1B41B1F9-B271-E308-150E-85EC2D063639}"/>
              </a:ext>
            </a:extLst>
          </p:cNvPr>
          <p:cNvSpPr>
            <a:spLocks noGrp="1"/>
          </p:cNvSpPr>
          <p:nvPr>
            <p:ph idx="1"/>
          </p:nvPr>
        </p:nvSpPr>
        <p:spPr>
          <a:xfrm>
            <a:off x="190018" y="2404359"/>
            <a:ext cx="9254924" cy="4351338"/>
          </a:xfrm>
        </p:spPr>
        <p:txBody>
          <a:bodyPr>
            <a:normAutofit fontScale="92500" lnSpcReduction="10000"/>
          </a:bodyPr>
          <a:lstStyle/>
          <a:p>
            <a:r>
              <a:rPr lang="fr-FR" dirty="0">
                <a:solidFill>
                  <a:srgbClr val="000000"/>
                </a:solidFill>
                <a:effectLst/>
                <a:latin typeface="Wingdings" pitchFamily="2" charset="2"/>
              </a:rPr>
              <a:t>➢</a:t>
            </a:r>
            <a:r>
              <a:rPr lang="fr-FR" dirty="0">
                <a:solidFill>
                  <a:srgbClr val="000000"/>
                </a:solidFill>
                <a:effectLst/>
                <a:latin typeface="Arial" panose="020B0604020202020204" pitchFamily="34" charset="0"/>
              </a:rPr>
              <a:t> </a:t>
            </a:r>
            <a:r>
              <a:rPr lang="fr-FR" dirty="0">
                <a:solidFill>
                  <a:srgbClr val="000000"/>
                </a:solidFill>
                <a:effectLst/>
                <a:latin typeface="Times New Roman" panose="02020603050405020304" pitchFamily="18" charset="0"/>
              </a:rPr>
              <a:t>Une </a:t>
            </a:r>
            <a:r>
              <a:rPr lang="fr-FR" b="1" dirty="0">
                <a:solidFill>
                  <a:srgbClr val="000000"/>
                </a:solidFill>
                <a:effectLst/>
                <a:latin typeface="Times New Roman" panose="02020603050405020304" pitchFamily="18" charset="0"/>
              </a:rPr>
              <a:t>passerelle</a:t>
            </a:r>
            <a:r>
              <a:rPr lang="fr-FR" dirty="0">
                <a:solidFill>
                  <a:srgbClr val="000000"/>
                </a:solidFill>
                <a:effectLst/>
                <a:latin typeface="Times New Roman" panose="02020603050405020304" pitchFamily="18" charset="0"/>
              </a:rPr>
              <a:t> est une adresse IP destinée à relier plusieurs réseaux incompatibles (de technologie différente), en assurant le routage des informations à travers l’ensemble des réseaux interconnectés.</a:t>
            </a:r>
          </a:p>
          <a:p>
            <a:r>
              <a:rPr lang="fr-FR" dirty="0">
                <a:solidFill>
                  <a:srgbClr val="000000"/>
                </a:solidFill>
                <a:effectLst/>
                <a:latin typeface="Times New Roman" panose="02020603050405020304" pitchFamily="18" charset="0"/>
              </a:rPr>
              <a:t>Un </a:t>
            </a:r>
            <a:r>
              <a:rPr lang="fr-FR" b="1" dirty="0">
                <a:solidFill>
                  <a:srgbClr val="000000"/>
                </a:solidFill>
                <a:effectLst/>
                <a:latin typeface="Times New Roman" panose="02020603050405020304" pitchFamily="18" charset="0"/>
              </a:rPr>
              <a:t>routeur</a:t>
            </a:r>
            <a:r>
              <a:rPr lang="fr-FR" dirty="0">
                <a:solidFill>
                  <a:srgbClr val="000000"/>
                </a:solidFill>
                <a:effectLst/>
                <a:latin typeface="Times New Roman" panose="02020603050405020304" pitchFamily="18" charset="0"/>
              </a:rPr>
              <a:t> analyse les messages transmis pour récupérer les adresses IP de destination et de départ (mise à jour de tables de routage). Il permet de transférer les données entre des réseaux de classes d'adresses différentes. Ils combinent généralement les fonctions d'une </a:t>
            </a:r>
            <a:r>
              <a:rPr lang="fr-FR" b="1" dirty="0">
                <a:solidFill>
                  <a:srgbClr val="000000"/>
                </a:solidFill>
                <a:effectLst/>
                <a:latin typeface="Times New Roman" panose="02020603050405020304" pitchFamily="18" charset="0"/>
              </a:rPr>
              <a:t>passerelle</a:t>
            </a:r>
            <a:r>
              <a:rPr lang="fr-FR" dirty="0">
                <a:solidFill>
                  <a:srgbClr val="000000"/>
                </a:solidFill>
                <a:effectLst/>
                <a:latin typeface="Times New Roman" panose="02020603050405020304" pitchFamily="18" charset="0"/>
              </a:rPr>
              <a:t>, d'un </a:t>
            </a:r>
            <a:r>
              <a:rPr lang="fr-FR" b="1" dirty="0">
                <a:solidFill>
                  <a:srgbClr val="000000"/>
                </a:solidFill>
                <a:effectLst/>
                <a:latin typeface="Times New Roman" panose="02020603050405020304" pitchFamily="18" charset="0"/>
              </a:rPr>
              <a:t>switch</a:t>
            </a:r>
            <a:r>
              <a:rPr lang="fr-FR" dirty="0">
                <a:solidFill>
                  <a:srgbClr val="000000"/>
                </a:solidFill>
                <a:effectLst/>
                <a:latin typeface="Times New Roman" panose="02020603050405020304" pitchFamily="18" charset="0"/>
              </a:rPr>
              <a:t>, d'un </a:t>
            </a:r>
            <a:r>
              <a:rPr lang="fr-FR" b="1" dirty="0">
                <a:solidFill>
                  <a:srgbClr val="000000"/>
                </a:solidFill>
                <a:effectLst/>
                <a:latin typeface="Times New Roman" panose="02020603050405020304" pitchFamily="18" charset="0"/>
              </a:rPr>
              <a:t>pare-feu </a:t>
            </a:r>
            <a:r>
              <a:rPr lang="fr-FR" dirty="0">
                <a:solidFill>
                  <a:srgbClr val="000000"/>
                </a:solidFill>
                <a:effectLst/>
                <a:latin typeface="Times New Roman" panose="02020603050405020304" pitchFamily="18" charset="0"/>
              </a:rPr>
              <a:t>(surveillance et filtrage des contenus échangés) et d'un </a:t>
            </a:r>
            <a:r>
              <a:rPr lang="fr-FR" b="1" dirty="0">
                <a:solidFill>
                  <a:srgbClr val="000000"/>
                </a:solidFill>
                <a:effectLst/>
                <a:latin typeface="Times New Roman" panose="02020603050405020304" pitchFamily="18" charset="0"/>
              </a:rPr>
              <a:t>serveur DHCP</a:t>
            </a:r>
            <a:r>
              <a:rPr lang="fr-FR" dirty="0">
                <a:solidFill>
                  <a:srgbClr val="000000"/>
                </a:solidFill>
                <a:effectLst/>
                <a:latin typeface="Times New Roman" panose="02020603050405020304" pitchFamily="18" charset="0"/>
              </a:rPr>
              <a:t> (affectation automatique d'adresses aux équipements). Le routeur possède </a:t>
            </a:r>
            <a:r>
              <a:rPr lang="fr-FR" b="1" dirty="0">
                <a:solidFill>
                  <a:srgbClr val="000000"/>
                </a:solidFill>
                <a:effectLst/>
                <a:latin typeface="Times New Roman" panose="02020603050405020304" pitchFamily="18" charset="0"/>
              </a:rPr>
              <a:t>au moins deux interfaces réseau</a:t>
            </a:r>
            <a:r>
              <a:rPr lang="fr-FR" dirty="0">
                <a:solidFill>
                  <a:srgbClr val="000000"/>
                </a:solidFill>
                <a:effectLst/>
                <a:latin typeface="Times New Roman" panose="02020603050405020304" pitchFamily="18" charset="0"/>
              </a:rPr>
              <a:t> et contient un logiciel très évolué, administrable à distance.</a:t>
            </a:r>
          </a:p>
          <a:p>
            <a:endParaRPr lang="fr-FR" dirty="0"/>
          </a:p>
        </p:txBody>
      </p:sp>
      <p:pic>
        <p:nvPicPr>
          <p:cNvPr id="4" name="Image 3">
            <a:extLst>
              <a:ext uri="{FF2B5EF4-FFF2-40B4-BE49-F238E27FC236}">
                <a16:creationId xmlns:a16="http://schemas.microsoft.com/office/drawing/2014/main" id="{D6785EFF-ACA6-5B93-35CE-64964E8B60C1}"/>
              </a:ext>
            </a:extLst>
          </p:cNvPr>
          <p:cNvPicPr>
            <a:picLocks noChangeAspect="1"/>
          </p:cNvPicPr>
          <p:nvPr/>
        </p:nvPicPr>
        <p:blipFill>
          <a:blip r:embed="rId3"/>
          <a:stretch>
            <a:fillRect/>
          </a:stretch>
        </p:blipFill>
        <p:spPr>
          <a:xfrm>
            <a:off x="838199" y="1330847"/>
            <a:ext cx="1299131" cy="949365"/>
          </a:xfrm>
          <a:prstGeom prst="rect">
            <a:avLst/>
          </a:prstGeom>
        </p:spPr>
      </p:pic>
      <p:pic>
        <p:nvPicPr>
          <p:cNvPr id="5" name="Image 4">
            <a:extLst>
              <a:ext uri="{FF2B5EF4-FFF2-40B4-BE49-F238E27FC236}">
                <a16:creationId xmlns:a16="http://schemas.microsoft.com/office/drawing/2014/main" id="{2183F52C-2F5D-09FE-9ED8-926ACDBD4F3A}"/>
              </a:ext>
            </a:extLst>
          </p:cNvPr>
          <p:cNvPicPr>
            <a:picLocks noChangeAspect="1"/>
          </p:cNvPicPr>
          <p:nvPr/>
        </p:nvPicPr>
        <p:blipFill>
          <a:blip r:embed="rId4"/>
          <a:stretch>
            <a:fillRect/>
          </a:stretch>
        </p:blipFill>
        <p:spPr>
          <a:xfrm>
            <a:off x="9398000" y="1196050"/>
            <a:ext cx="2794000" cy="2590800"/>
          </a:xfrm>
          <a:prstGeom prst="rect">
            <a:avLst/>
          </a:prstGeom>
        </p:spPr>
      </p:pic>
    </p:spTree>
    <p:extLst>
      <p:ext uri="{BB962C8B-B14F-4D97-AF65-F5344CB8AC3E}">
        <p14:creationId xmlns:p14="http://schemas.microsoft.com/office/powerpoint/2010/main" val="403322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00778" y="1040418"/>
            <a:ext cx="7846359" cy="2747412"/>
          </a:xfrm>
          <a:prstGeom prst="rect">
            <a:avLst/>
          </a:prstGeom>
        </p:spPr>
        <p:txBody>
          <a:bodyPr vert="horz" wrap="square" lIns="0" tIns="75304" rIns="0" bIns="0" rtlCol="0">
            <a:spAutoFit/>
          </a:bodyPr>
          <a:lstStyle/>
          <a:p>
            <a:pPr marL="13447">
              <a:spcBef>
                <a:spcPts val="593"/>
              </a:spcBef>
            </a:pPr>
            <a:r>
              <a:rPr sz="2541" b="1" dirty="0">
                <a:solidFill>
                  <a:srgbClr val="7F0000"/>
                </a:solidFill>
                <a:latin typeface="Verdana"/>
                <a:cs typeface="Verdana"/>
              </a:rPr>
              <a:t>Les</a:t>
            </a:r>
            <a:r>
              <a:rPr sz="2541" b="1" spc="-69" dirty="0">
                <a:solidFill>
                  <a:srgbClr val="7F0000"/>
                </a:solidFill>
                <a:latin typeface="Verdana"/>
                <a:cs typeface="Verdana"/>
              </a:rPr>
              <a:t> </a:t>
            </a:r>
            <a:r>
              <a:rPr sz="2541" b="1" dirty="0">
                <a:solidFill>
                  <a:srgbClr val="7F0000"/>
                </a:solidFill>
                <a:latin typeface="Verdana"/>
                <a:cs typeface="Verdana"/>
              </a:rPr>
              <a:t>types</a:t>
            </a:r>
            <a:r>
              <a:rPr sz="2541" b="1" spc="-69" dirty="0">
                <a:solidFill>
                  <a:srgbClr val="7F0000"/>
                </a:solidFill>
                <a:latin typeface="Verdana"/>
                <a:cs typeface="Verdana"/>
              </a:rPr>
              <a:t> </a:t>
            </a:r>
            <a:r>
              <a:rPr sz="2541" b="1" dirty="0">
                <a:solidFill>
                  <a:srgbClr val="7F0000"/>
                </a:solidFill>
                <a:latin typeface="Verdana"/>
                <a:cs typeface="Verdana"/>
              </a:rPr>
              <a:t>de</a:t>
            </a:r>
            <a:r>
              <a:rPr sz="2541" b="1" spc="-74" dirty="0">
                <a:solidFill>
                  <a:srgbClr val="7F0000"/>
                </a:solidFill>
                <a:latin typeface="Verdana"/>
                <a:cs typeface="Verdana"/>
              </a:rPr>
              <a:t> </a:t>
            </a:r>
            <a:r>
              <a:rPr sz="2541" b="1" spc="-11" dirty="0">
                <a:solidFill>
                  <a:srgbClr val="7F0000"/>
                </a:solidFill>
                <a:latin typeface="Verdana"/>
                <a:cs typeface="Verdana"/>
              </a:rPr>
              <a:t>réseaux</a:t>
            </a:r>
            <a:endParaRPr sz="2541" dirty="0">
              <a:latin typeface="Verdana"/>
              <a:cs typeface="Verdana"/>
            </a:endParaRPr>
          </a:p>
          <a:p>
            <a:pPr marL="258178">
              <a:spcBef>
                <a:spcPts val="286"/>
              </a:spcBef>
            </a:pPr>
            <a:r>
              <a:rPr sz="1482" b="1" dirty="0">
                <a:solidFill>
                  <a:srgbClr val="00007F"/>
                </a:solidFill>
                <a:latin typeface="Verdana"/>
                <a:cs typeface="Verdana"/>
              </a:rPr>
              <a:t>LAN</a:t>
            </a:r>
            <a:r>
              <a:rPr sz="1482" b="1" spc="-37" dirty="0">
                <a:solidFill>
                  <a:srgbClr val="00007F"/>
                </a:solidFill>
                <a:latin typeface="Verdana"/>
                <a:cs typeface="Verdana"/>
              </a:rPr>
              <a:t> </a:t>
            </a:r>
            <a:r>
              <a:rPr sz="1482" b="1" dirty="0">
                <a:solidFill>
                  <a:srgbClr val="00007F"/>
                </a:solidFill>
                <a:latin typeface="Verdana"/>
                <a:cs typeface="Verdana"/>
              </a:rPr>
              <a:t>(local</a:t>
            </a:r>
            <a:r>
              <a:rPr sz="1482" b="1" spc="-32" dirty="0">
                <a:solidFill>
                  <a:srgbClr val="00007F"/>
                </a:solidFill>
                <a:latin typeface="Verdana"/>
                <a:cs typeface="Verdana"/>
              </a:rPr>
              <a:t> </a:t>
            </a:r>
            <a:r>
              <a:rPr sz="1482" b="1" dirty="0">
                <a:solidFill>
                  <a:srgbClr val="00007F"/>
                </a:solidFill>
                <a:latin typeface="Verdana"/>
                <a:cs typeface="Verdana"/>
              </a:rPr>
              <a:t>area</a:t>
            </a:r>
            <a:r>
              <a:rPr sz="1482" b="1" spc="-37" dirty="0">
                <a:solidFill>
                  <a:srgbClr val="00007F"/>
                </a:solidFill>
                <a:latin typeface="Verdana"/>
                <a:cs typeface="Verdana"/>
              </a:rPr>
              <a:t> </a:t>
            </a:r>
            <a:r>
              <a:rPr sz="1482" b="1" dirty="0">
                <a:solidFill>
                  <a:srgbClr val="00007F"/>
                </a:solidFill>
                <a:latin typeface="Verdana"/>
                <a:cs typeface="Verdana"/>
              </a:rPr>
              <a:t>network</a:t>
            </a:r>
            <a:r>
              <a:rPr sz="1482" b="1" spc="-37" dirty="0">
                <a:solidFill>
                  <a:srgbClr val="00007F"/>
                </a:solidFill>
                <a:latin typeface="Verdana"/>
                <a:cs typeface="Verdana"/>
              </a:rPr>
              <a:t> </a:t>
            </a:r>
            <a:r>
              <a:rPr sz="1482" b="1" dirty="0">
                <a:solidFill>
                  <a:srgbClr val="00007F"/>
                </a:solidFill>
                <a:latin typeface="Verdana"/>
                <a:cs typeface="Verdana"/>
              </a:rPr>
              <a:t>-</a:t>
            </a:r>
            <a:r>
              <a:rPr sz="1482" b="1" spc="-42" dirty="0">
                <a:solidFill>
                  <a:srgbClr val="00007F"/>
                </a:solidFill>
                <a:latin typeface="Verdana"/>
                <a:cs typeface="Verdana"/>
              </a:rPr>
              <a:t> </a:t>
            </a:r>
            <a:r>
              <a:rPr sz="1482" b="1" i="1" dirty="0">
                <a:solidFill>
                  <a:srgbClr val="00007F"/>
                </a:solidFill>
                <a:latin typeface="Verdana"/>
                <a:cs typeface="Verdana"/>
              </a:rPr>
              <a:t>Réseau</a:t>
            </a:r>
            <a:r>
              <a:rPr sz="1482" b="1" i="1" spc="-32" dirty="0">
                <a:solidFill>
                  <a:srgbClr val="00007F"/>
                </a:solidFill>
                <a:latin typeface="Verdana"/>
                <a:cs typeface="Verdana"/>
              </a:rPr>
              <a:t> </a:t>
            </a:r>
            <a:r>
              <a:rPr sz="1482" b="1" i="1" spc="-11" dirty="0">
                <a:solidFill>
                  <a:srgbClr val="00007F"/>
                </a:solidFill>
                <a:latin typeface="Verdana"/>
                <a:cs typeface="Verdana"/>
              </a:rPr>
              <a:t>Local</a:t>
            </a:r>
            <a:r>
              <a:rPr sz="1482" b="1" spc="-11" dirty="0">
                <a:solidFill>
                  <a:srgbClr val="00007F"/>
                </a:solidFill>
                <a:latin typeface="Verdana"/>
                <a:cs typeface="Verdana"/>
              </a:rPr>
              <a:t>)</a:t>
            </a:r>
            <a:r>
              <a:rPr sz="1482" spc="-11" dirty="0">
                <a:solidFill>
                  <a:srgbClr val="00007F"/>
                </a:solidFill>
                <a:latin typeface="Times New Roman"/>
                <a:cs typeface="Times New Roman"/>
              </a:rPr>
              <a:t>‏</a:t>
            </a:r>
            <a:endParaRPr sz="1482" dirty="0">
              <a:latin typeface="Times New Roman"/>
              <a:cs typeface="Times New Roman"/>
            </a:endParaRPr>
          </a:p>
          <a:p>
            <a:pPr marL="389956" marR="2251660">
              <a:lnSpc>
                <a:spcPct val="124400"/>
              </a:lnSpc>
              <a:spcBef>
                <a:spcPts val="11"/>
              </a:spcBef>
            </a:pPr>
            <a:r>
              <a:rPr sz="1482" dirty="0">
                <a:solidFill>
                  <a:srgbClr val="00007F"/>
                </a:solidFill>
                <a:latin typeface="Verdana"/>
                <a:cs typeface="Verdana"/>
              </a:rPr>
              <a:t>même</a:t>
            </a:r>
            <a:r>
              <a:rPr sz="1482" spc="-64" dirty="0">
                <a:solidFill>
                  <a:srgbClr val="00007F"/>
                </a:solidFill>
                <a:latin typeface="Verdana"/>
                <a:cs typeface="Verdana"/>
              </a:rPr>
              <a:t> </a:t>
            </a:r>
            <a:r>
              <a:rPr sz="1482" dirty="0">
                <a:solidFill>
                  <a:srgbClr val="00007F"/>
                </a:solidFill>
                <a:latin typeface="Verdana"/>
                <a:cs typeface="Verdana"/>
              </a:rPr>
              <a:t>organisation</a:t>
            </a:r>
            <a:r>
              <a:rPr sz="1482" spc="-48" dirty="0">
                <a:solidFill>
                  <a:srgbClr val="00007F"/>
                </a:solidFill>
                <a:latin typeface="Verdana"/>
                <a:cs typeface="Verdana"/>
              </a:rPr>
              <a:t> </a:t>
            </a:r>
            <a:r>
              <a:rPr sz="1482" dirty="0">
                <a:solidFill>
                  <a:srgbClr val="00007F"/>
                </a:solidFill>
                <a:latin typeface="Verdana"/>
                <a:cs typeface="Verdana"/>
              </a:rPr>
              <a:t>dans</a:t>
            </a:r>
            <a:r>
              <a:rPr sz="1482" spc="-53" dirty="0">
                <a:solidFill>
                  <a:srgbClr val="00007F"/>
                </a:solidFill>
                <a:latin typeface="Verdana"/>
                <a:cs typeface="Verdana"/>
              </a:rPr>
              <a:t> </a:t>
            </a:r>
            <a:r>
              <a:rPr sz="1482" dirty="0">
                <a:solidFill>
                  <a:srgbClr val="00007F"/>
                </a:solidFill>
                <a:latin typeface="Verdana"/>
                <a:cs typeface="Verdana"/>
              </a:rPr>
              <a:t>une</a:t>
            </a:r>
            <a:r>
              <a:rPr sz="1482" spc="-58" dirty="0">
                <a:solidFill>
                  <a:srgbClr val="00007F"/>
                </a:solidFill>
                <a:latin typeface="Verdana"/>
                <a:cs typeface="Verdana"/>
              </a:rPr>
              <a:t> </a:t>
            </a:r>
            <a:r>
              <a:rPr sz="1482" dirty="0">
                <a:solidFill>
                  <a:srgbClr val="00007F"/>
                </a:solidFill>
                <a:latin typeface="Verdana"/>
                <a:cs typeface="Verdana"/>
              </a:rPr>
              <a:t>petite</a:t>
            </a:r>
            <a:r>
              <a:rPr sz="1482" spc="-64" dirty="0">
                <a:solidFill>
                  <a:srgbClr val="00007F"/>
                </a:solidFill>
                <a:latin typeface="Verdana"/>
                <a:cs typeface="Verdana"/>
              </a:rPr>
              <a:t> </a:t>
            </a:r>
            <a:r>
              <a:rPr sz="1482" dirty="0">
                <a:solidFill>
                  <a:srgbClr val="00007F"/>
                </a:solidFill>
                <a:latin typeface="Verdana"/>
                <a:cs typeface="Verdana"/>
              </a:rPr>
              <a:t>aire</a:t>
            </a:r>
            <a:r>
              <a:rPr sz="1482" spc="-58" dirty="0">
                <a:solidFill>
                  <a:srgbClr val="00007F"/>
                </a:solidFill>
                <a:latin typeface="Verdana"/>
                <a:cs typeface="Verdana"/>
              </a:rPr>
              <a:t> </a:t>
            </a:r>
            <a:r>
              <a:rPr sz="1482" spc="-11" dirty="0">
                <a:solidFill>
                  <a:srgbClr val="00007F"/>
                </a:solidFill>
                <a:latin typeface="Verdana"/>
                <a:cs typeface="Verdana"/>
              </a:rPr>
              <a:t>géographique, </a:t>
            </a:r>
            <a:r>
              <a:rPr sz="1482" dirty="0">
                <a:solidFill>
                  <a:srgbClr val="00007F"/>
                </a:solidFill>
                <a:latin typeface="Verdana"/>
                <a:cs typeface="Verdana"/>
              </a:rPr>
              <a:t>débit</a:t>
            </a:r>
            <a:r>
              <a:rPr sz="1482" spc="-32" dirty="0">
                <a:solidFill>
                  <a:srgbClr val="00007F"/>
                </a:solidFill>
                <a:latin typeface="Verdana"/>
                <a:cs typeface="Verdana"/>
              </a:rPr>
              <a:t> </a:t>
            </a:r>
            <a:r>
              <a:rPr sz="1482" dirty="0">
                <a:solidFill>
                  <a:srgbClr val="00007F"/>
                </a:solidFill>
                <a:latin typeface="Verdana"/>
                <a:cs typeface="Verdana"/>
              </a:rPr>
              <a:t>:</a:t>
            </a:r>
            <a:r>
              <a:rPr sz="1482" spc="-26" dirty="0">
                <a:solidFill>
                  <a:srgbClr val="00007F"/>
                </a:solidFill>
                <a:latin typeface="Verdana"/>
                <a:cs typeface="Verdana"/>
              </a:rPr>
              <a:t> </a:t>
            </a:r>
            <a:r>
              <a:rPr sz="1482" dirty="0">
                <a:solidFill>
                  <a:srgbClr val="00007F"/>
                </a:solidFill>
                <a:latin typeface="Verdana"/>
                <a:cs typeface="Verdana"/>
              </a:rPr>
              <a:t>[10</a:t>
            </a:r>
            <a:r>
              <a:rPr sz="1482" spc="-32" dirty="0">
                <a:solidFill>
                  <a:srgbClr val="00007F"/>
                </a:solidFill>
                <a:latin typeface="Verdana"/>
                <a:cs typeface="Verdana"/>
              </a:rPr>
              <a:t> </a:t>
            </a:r>
            <a:r>
              <a:rPr sz="1482" dirty="0">
                <a:solidFill>
                  <a:srgbClr val="00007F"/>
                </a:solidFill>
                <a:latin typeface="Verdana"/>
                <a:cs typeface="Verdana"/>
              </a:rPr>
              <a:t>Mbps,</a:t>
            </a:r>
            <a:r>
              <a:rPr sz="1482" spc="-26" dirty="0">
                <a:solidFill>
                  <a:srgbClr val="00007F"/>
                </a:solidFill>
                <a:latin typeface="Verdana"/>
                <a:cs typeface="Verdana"/>
              </a:rPr>
              <a:t> </a:t>
            </a:r>
            <a:r>
              <a:rPr sz="1482" dirty="0">
                <a:solidFill>
                  <a:srgbClr val="00007F"/>
                </a:solidFill>
                <a:latin typeface="Verdana"/>
                <a:cs typeface="Verdana"/>
              </a:rPr>
              <a:t>1</a:t>
            </a:r>
            <a:r>
              <a:rPr sz="1482" spc="-32" dirty="0">
                <a:solidFill>
                  <a:srgbClr val="00007F"/>
                </a:solidFill>
                <a:latin typeface="Verdana"/>
                <a:cs typeface="Verdana"/>
              </a:rPr>
              <a:t> </a:t>
            </a:r>
            <a:r>
              <a:rPr sz="1482" dirty="0">
                <a:solidFill>
                  <a:srgbClr val="00007F"/>
                </a:solidFill>
                <a:latin typeface="Verdana"/>
                <a:cs typeface="Verdana"/>
              </a:rPr>
              <a:t>Gbps],</a:t>
            </a:r>
            <a:r>
              <a:rPr sz="1482" spc="-32" dirty="0">
                <a:solidFill>
                  <a:srgbClr val="00007F"/>
                </a:solidFill>
                <a:latin typeface="Verdana"/>
                <a:cs typeface="Verdana"/>
              </a:rPr>
              <a:t> </a:t>
            </a:r>
            <a:r>
              <a:rPr sz="1482" dirty="0">
                <a:solidFill>
                  <a:srgbClr val="00007F"/>
                </a:solidFill>
                <a:latin typeface="Verdana"/>
                <a:cs typeface="Verdana"/>
              </a:rPr>
              <a:t>utilisateurs</a:t>
            </a:r>
            <a:r>
              <a:rPr sz="1482" spc="-32" dirty="0">
                <a:solidFill>
                  <a:srgbClr val="00007F"/>
                </a:solidFill>
                <a:latin typeface="Verdana"/>
                <a:cs typeface="Verdana"/>
              </a:rPr>
              <a:t> </a:t>
            </a:r>
            <a:r>
              <a:rPr sz="1482" dirty="0">
                <a:solidFill>
                  <a:srgbClr val="00007F"/>
                </a:solidFill>
                <a:latin typeface="Verdana"/>
                <a:cs typeface="Verdana"/>
              </a:rPr>
              <a:t>:</a:t>
            </a:r>
            <a:r>
              <a:rPr sz="1482" spc="-21" dirty="0">
                <a:solidFill>
                  <a:srgbClr val="00007F"/>
                </a:solidFill>
                <a:latin typeface="Verdana"/>
                <a:cs typeface="Verdana"/>
              </a:rPr>
              <a:t> </a:t>
            </a:r>
            <a:r>
              <a:rPr sz="1482" dirty="0">
                <a:solidFill>
                  <a:srgbClr val="00007F"/>
                </a:solidFill>
                <a:latin typeface="Verdana"/>
                <a:cs typeface="Verdana"/>
              </a:rPr>
              <a:t>[100</a:t>
            </a:r>
            <a:r>
              <a:rPr sz="1482" spc="-32" dirty="0">
                <a:solidFill>
                  <a:srgbClr val="00007F"/>
                </a:solidFill>
                <a:latin typeface="Verdana"/>
                <a:cs typeface="Verdana"/>
              </a:rPr>
              <a:t> </a:t>
            </a:r>
            <a:r>
              <a:rPr sz="1482" dirty="0">
                <a:solidFill>
                  <a:srgbClr val="00007F"/>
                </a:solidFill>
                <a:latin typeface="Verdana"/>
                <a:cs typeface="Verdana"/>
              </a:rPr>
              <a:t>à</a:t>
            </a:r>
            <a:r>
              <a:rPr sz="1482" spc="-32" dirty="0">
                <a:solidFill>
                  <a:srgbClr val="00007F"/>
                </a:solidFill>
                <a:latin typeface="Verdana"/>
                <a:cs typeface="Verdana"/>
              </a:rPr>
              <a:t> </a:t>
            </a:r>
            <a:r>
              <a:rPr sz="1482" spc="-11" dirty="0">
                <a:solidFill>
                  <a:srgbClr val="00007F"/>
                </a:solidFill>
                <a:latin typeface="Verdana"/>
                <a:cs typeface="Verdana"/>
              </a:rPr>
              <a:t>1000]</a:t>
            </a:r>
            <a:endParaRPr sz="1482" dirty="0">
              <a:latin typeface="Verdana"/>
              <a:cs typeface="Verdana"/>
            </a:endParaRPr>
          </a:p>
          <a:p>
            <a:pPr>
              <a:spcBef>
                <a:spcPts val="42"/>
              </a:spcBef>
            </a:pPr>
            <a:endParaRPr sz="1482" dirty="0">
              <a:latin typeface="Verdana"/>
              <a:cs typeface="Verdana"/>
            </a:endParaRPr>
          </a:p>
          <a:p>
            <a:pPr marL="242042"/>
            <a:r>
              <a:rPr sz="1482" b="1" dirty="0">
                <a:solidFill>
                  <a:srgbClr val="00007F"/>
                </a:solidFill>
                <a:latin typeface="Verdana"/>
                <a:cs typeface="Verdana"/>
              </a:rPr>
              <a:t>MAN</a:t>
            </a:r>
            <a:r>
              <a:rPr sz="1482" b="1" spc="-42" dirty="0">
                <a:solidFill>
                  <a:srgbClr val="00007F"/>
                </a:solidFill>
                <a:latin typeface="Verdana"/>
                <a:cs typeface="Verdana"/>
              </a:rPr>
              <a:t> </a:t>
            </a:r>
            <a:r>
              <a:rPr sz="1482" b="1" dirty="0">
                <a:solidFill>
                  <a:srgbClr val="00007F"/>
                </a:solidFill>
                <a:latin typeface="Verdana"/>
                <a:cs typeface="Verdana"/>
              </a:rPr>
              <a:t>(</a:t>
            </a:r>
            <a:r>
              <a:rPr sz="1482" b="1" i="1" dirty="0">
                <a:solidFill>
                  <a:srgbClr val="00007F"/>
                </a:solidFill>
                <a:latin typeface="Verdana"/>
                <a:cs typeface="Verdana"/>
              </a:rPr>
              <a:t>Metropolitan</a:t>
            </a:r>
            <a:r>
              <a:rPr sz="1482" b="1" i="1" spc="-37" dirty="0">
                <a:solidFill>
                  <a:srgbClr val="00007F"/>
                </a:solidFill>
                <a:latin typeface="Verdana"/>
                <a:cs typeface="Verdana"/>
              </a:rPr>
              <a:t> </a:t>
            </a:r>
            <a:r>
              <a:rPr sz="1482" b="1" i="1" dirty="0">
                <a:solidFill>
                  <a:srgbClr val="00007F"/>
                </a:solidFill>
                <a:latin typeface="Verdana"/>
                <a:cs typeface="Verdana"/>
              </a:rPr>
              <a:t>Area</a:t>
            </a:r>
            <a:r>
              <a:rPr sz="1482" b="1" i="1" spc="-37" dirty="0">
                <a:solidFill>
                  <a:srgbClr val="00007F"/>
                </a:solidFill>
                <a:latin typeface="Verdana"/>
                <a:cs typeface="Verdana"/>
              </a:rPr>
              <a:t> </a:t>
            </a:r>
            <a:r>
              <a:rPr sz="1482" b="1" i="1" dirty="0">
                <a:solidFill>
                  <a:srgbClr val="00007F"/>
                </a:solidFill>
                <a:latin typeface="Verdana"/>
                <a:cs typeface="Verdana"/>
              </a:rPr>
              <a:t>Network</a:t>
            </a:r>
            <a:r>
              <a:rPr sz="1482" b="1" i="1" spc="-42" dirty="0">
                <a:solidFill>
                  <a:srgbClr val="00007F"/>
                </a:solidFill>
                <a:latin typeface="Verdana"/>
                <a:cs typeface="Verdana"/>
              </a:rPr>
              <a:t> </a:t>
            </a:r>
            <a:r>
              <a:rPr sz="1482" b="1" i="1" dirty="0">
                <a:solidFill>
                  <a:srgbClr val="00007F"/>
                </a:solidFill>
                <a:latin typeface="Verdana"/>
                <a:cs typeface="Verdana"/>
              </a:rPr>
              <a:t>–</a:t>
            </a:r>
            <a:r>
              <a:rPr sz="1482" b="1" i="1" spc="-37" dirty="0">
                <a:solidFill>
                  <a:srgbClr val="00007F"/>
                </a:solidFill>
                <a:latin typeface="Verdana"/>
                <a:cs typeface="Verdana"/>
              </a:rPr>
              <a:t> </a:t>
            </a:r>
            <a:r>
              <a:rPr sz="1482" b="1" i="1" dirty="0">
                <a:solidFill>
                  <a:srgbClr val="00007F"/>
                </a:solidFill>
                <a:latin typeface="Verdana"/>
                <a:cs typeface="Verdana"/>
              </a:rPr>
              <a:t>Réseau</a:t>
            </a:r>
            <a:r>
              <a:rPr sz="1482" b="1" i="1" spc="-37" dirty="0">
                <a:solidFill>
                  <a:srgbClr val="00007F"/>
                </a:solidFill>
                <a:latin typeface="Verdana"/>
                <a:cs typeface="Verdana"/>
              </a:rPr>
              <a:t> </a:t>
            </a:r>
            <a:r>
              <a:rPr sz="1482" b="1" i="1" spc="-11" dirty="0">
                <a:solidFill>
                  <a:srgbClr val="00007F"/>
                </a:solidFill>
                <a:latin typeface="Verdana"/>
                <a:cs typeface="Verdana"/>
              </a:rPr>
              <a:t>métropolitain</a:t>
            </a:r>
            <a:r>
              <a:rPr sz="1482" b="1" spc="-11" dirty="0">
                <a:solidFill>
                  <a:srgbClr val="00007F"/>
                </a:solidFill>
                <a:latin typeface="Verdana"/>
                <a:cs typeface="Verdana"/>
              </a:rPr>
              <a:t>)</a:t>
            </a:r>
            <a:r>
              <a:rPr sz="1482" spc="-11" dirty="0">
                <a:solidFill>
                  <a:srgbClr val="00007F"/>
                </a:solidFill>
                <a:latin typeface="Times New Roman"/>
                <a:cs typeface="Times New Roman"/>
              </a:rPr>
              <a:t>‏</a:t>
            </a:r>
            <a:endParaRPr sz="1482" dirty="0">
              <a:latin typeface="Times New Roman"/>
              <a:cs typeface="Times New Roman"/>
            </a:endParaRPr>
          </a:p>
          <a:p>
            <a:pPr marL="375165">
              <a:spcBef>
                <a:spcPts val="688"/>
              </a:spcBef>
            </a:pPr>
            <a:r>
              <a:rPr sz="1482" dirty="0">
                <a:solidFill>
                  <a:srgbClr val="00007F"/>
                </a:solidFill>
                <a:latin typeface="Verdana"/>
                <a:cs typeface="Verdana"/>
              </a:rPr>
              <a:t>interconnexion</a:t>
            </a:r>
            <a:r>
              <a:rPr sz="1482" spc="-48" dirty="0">
                <a:solidFill>
                  <a:srgbClr val="00007F"/>
                </a:solidFill>
                <a:latin typeface="Verdana"/>
                <a:cs typeface="Verdana"/>
              </a:rPr>
              <a:t> </a:t>
            </a:r>
            <a:r>
              <a:rPr sz="1482" dirty="0">
                <a:solidFill>
                  <a:srgbClr val="00007F"/>
                </a:solidFill>
                <a:latin typeface="Verdana"/>
                <a:cs typeface="Verdana"/>
              </a:rPr>
              <a:t>de</a:t>
            </a:r>
            <a:r>
              <a:rPr sz="1482" spc="-48" dirty="0">
                <a:solidFill>
                  <a:srgbClr val="00007F"/>
                </a:solidFill>
                <a:latin typeface="Verdana"/>
                <a:cs typeface="Verdana"/>
              </a:rPr>
              <a:t> </a:t>
            </a:r>
            <a:r>
              <a:rPr sz="1482" dirty="0">
                <a:solidFill>
                  <a:srgbClr val="00007F"/>
                </a:solidFill>
                <a:latin typeface="Verdana"/>
                <a:cs typeface="Verdana"/>
              </a:rPr>
              <a:t>plusieurs</a:t>
            </a:r>
            <a:r>
              <a:rPr sz="1482" spc="-48" dirty="0">
                <a:solidFill>
                  <a:srgbClr val="00007F"/>
                </a:solidFill>
                <a:latin typeface="Verdana"/>
                <a:cs typeface="Verdana"/>
              </a:rPr>
              <a:t> </a:t>
            </a:r>
            <a:r>
              <a:rPr sz="1482" dirty="0">
                <a:solidFill>
                  <a:srgbClr val="00007F"/>
                </a:solidFill>
                <a:latin typeface="Verdana"/>
                <a:cs typeface="Verdana"/>
              </a:rPr>
              <a:t>LAN</a:t>
            </a:r>
            <a:r>
              <a:rPr sz="1482" spc="-48" dirty="0">
                <a:solidFill>
                  <a:srgbClr val="00007F"/>
                </a:solidFill>
                <a:latin typeface="Verdana"/>
                <a:cs typeface="Verdana"/>
              </a:rPr>
              <a:t> </a:t>
            </a:r>
            <a:r>
              <a:rPr sz="1482" spc="-11" dirty="0">
                <a:solidFill>
                  <a:srgbClr val="00007F"/>
                </a:solidFill>
                <a:latin typeface="Verdana"/>
                <a:cs typeface="Verdana"/>
              </a:rPr>
              <a:t>géographiquement</a:t>
            </a:r>
            <a:r>
              <a:rPr sz="1482" spc="-48" dirty="0">
                <a:solidFill>
                  <a:srgbClr val="00007F"/>
                </a:solidFill>
                <a:latin typeface="Verdana"/>
                <a:cs typeface="Verdana"/>
              </a:rPr>
              <a:t> </a:t>
            </a:r>
            <a:r>
              <a:rPr sz="1482" dirty="0">
                <a:solidFill>
                  <a:srgbClr val="00007F"/>
                </a:solidFill>
                <a:latin typeface="Verdana"/>
                <a:cs typeface="Verdana"/>
              </a:rPr>
              <a:t>proches</a:t>
            </a:r>
            <a:r>
              <a:rPr sz="1482" spc="-48" dirty="0">
                <a:solidFill>
                  <a:srgbClr val="00007F"/>
                </a:solidFill>
                <a:latin typeface="Verdana"/>
                <a:cs typeface="Verdana"/>
              </a:rPr>
              <a:t> </a:t>
            </a:r>
            <a:r>
              <a:rPr sz="1482" dirty="0">
                <a:solidFill>
                  <a:srgbClr val="00007F"/>
                </a:solidFill>
                <a:latin typeface="Verdana"/>
                <a:cs typeface="Verdana"/>
              </a:rPr>
              <a:t>(dizaines</a:t>
            </a:r>
            <a:r>
              <a:rPr sz="1482" spc="-48" dirty="0">
                <a:solidFill>
                  <a:srgbClr val="00007F"/>
                </a:solidFill>
                <a:latin typeface="Verdana"/>
                <a:cs typeface="Verdana"/>
              </a:rPr>
              <a:t> </a:t>
            </a:r>
            <a:r>
              <a:rPr sz="1482" dirty="0">
                <a:solidFill>
                  <a:srgbClr val="00007F"/>
                </a:solidFill>
                <a:latin typeface="Verdana"/>
                <a:cs typeface="Verdana"/>
              </a:rPr>
              <a:t>de</a:t>
            </a:r>
            <a:r>
              <a:rPr sz="1482" spc="-53" dirty="0">
                <a:solidFill>
                  <a:srgbClr val="00007F"/>
                </a:solidFill>
                <a:latin typeface="Verdana"/>
                <a:cs typeface="Verdana"/>
              </a:rPr>
              <a:t> </a:t>
            </a:r>
            <a:r>
              <a:rPr sz="1482" spc="-26" dirty="0">
                <a:solidFill>
                  <a:srgbClr val="00007F"/>
                </a:solidFill>
                <a:latin typeface="Verdana"/>
                <a:cs typeface="Verdana"/>
              </a:rPr>
              <a:t>km)</a:t>
            </a:r>
            <a:endParaRPr sz="1482" dirty="0">
              <a:latin typeface="Verdana"/>
              <a:cs typeface="Verdana"/>
            </a:endParaRPr>
          </a:p>
          <a:p>
            <a:pPr marL="242042">
              <a:spcBef>
                <a:spcPts val="1249"/>
              </a:spcBef>
            </a:pPr>
            <a:r>
              <a:rPr sz="1482" b="1" dirty="0">
                <a:solidFill>
                  <a:srgbClr val="00007F"/>
                </a:solidFill>
                <a:latin typeface="Verdana"/>
                <a:cs typeface="Verdana"/>
              </a:rPr>
              <a:t>WAN</a:t>
            </a:r>
            <a:r>
              <a:rPr sz="1482" b="1" spc="-32" dirty="0">
                <a:solidFill>
                  <a:srgbClr val="00007F"/>
                </a:solidFill>
                <a:latin typeface="Verdana"/>
                <a:cs typeface="Verdana"/>
              </a:rPr>
              <a:t> </a:t>
            </a:r>
            <a:r>
              <a:rPr sz="1482" b="1" dirty="0">
                <a:solidFill>
                  <a:srgbClr val="00007F"/>
                </a:solidFill>
                <a:latin typeface="Verdana"/>
                <a:cs typeface="Verdana"/>
              </a:rPr>
              <a:t>(Wide</a:t>
            </a:r>
            <a:r>
              <a:rPr sz="1482" b="1" spc="-26" dirty="0">
                <a:solidFill>
                  <a:srgbClr val="00007F"/>
                </a:solidFill>
                <a:latin typeface="Verdana"/>
                <a:cs typeface="Verdana"/>
              </a:rPr>
              <a:t> </a:t>
            </a:r>
            <a:r>
              <a:rPr sz="1482" b="1" dirty="0">
                <a:solidFill>
                  <a:srgbClr val="00007F"/>
                </a:solidFill>
                <a:latin typeface="Verdana"/>
                <a:cs typeface="Verdana"/>
              </a:rPr>
              <a:t>Area</a:t>
            </a:r>
            <a:r>
              <a:rPr sz="1482" b="1" spc="-26" dirty="0">
                <a:solidFill>
                  <a:srgbClr val="00007F"/>
                </a:solidFill>
                <a:latin typeface="Verdana"/>
                <a:cs typeface="Verdana"/>
              </a:rPr>
              <a:t> </a:t>
            </a:r>
            <a:r>
              <a:rPr sz="1482" b="1" dirty="0">
                <a:solidFill>
                  <a:srgbClr val="00007F"/>
                </a:solidFill>
                <a:latin typeface="Verdana"/>
                <a:cs typeface="Verdana"/>
              </a:rPr>
              <a:t>Network</a:t>
            </a:r>
            <a:r>
              <a:rPr sz="1482" b="1" spc="-37" dirty="0">
                <a:solidFill>
                  <a:srgbClr val="00007F"/>
                </a:solidFill>
                <a:latin typeface="Verdana"/>
                <a:cs typeface="Verdana"/>
              </a:rPr>
              <a:t> </a:t>
            </a:r>
            <a:r>
              <a:rPr sz="1482" b="1" dirty="0">
                <a:solidFill>
                  <a:srgbClr val="00007F"/>
                </a:solidFill>
                <a:latin typeface="Verdana"/>
                <a:cs typeface="Verdana"/>
              </a:rPr>
              <a:t>–</a:t>
            </a:r>
            <a:r>
              <a:rPr sz="1482" b="1" spc="-26" dirty="0">
                <a:solidFill>
                  <a:srgbClr val="00007F"/>
                </a:solidFill>
                <a:latin typeface="Verdana"/>
                <a:cs typeface="Verdana"/>
              </a:rPr>
              <a:t> </a:t>
            </a:r>
            <a:r>
              <a:rPr sz="1482" b="1" dirty="0">
                <a:solidFill>
                  <a:srgbClr val="00007F"/>
                </a:solidFill>
                <a:latin typeface="Verdana"/>
                <a:cs typeface="Verdana"/>
              </a:rPr>
              <a:t>Réseau</a:t>
            </a:r>
            <a:r>
              <a:rPr sz="1482" b="1" spc="-26" dirty="0">
                <a:solidFill>
                  <a:srgbClr val="00007F"/>
                </a:solidFill>
                <a:latin typeface="Verdana"/>
                <a:cs typeface="Verdana"/>
              </a:rPr>
              <a:t> </a:t>
            </a:r>
            <a:r>
              <a:rPr sz="1482" b="1" spc="-11" dirty="0">
                <a:solidFill>
                  <a:srgbClr val="00007F"/>
                </a:solidFill>
                <a:latin typeface="Verdana"/>
                <a:cs typeface="Verdana"/>
              </a:rPr>
              <a:t>étendu)</a:t>
            </a:r>
            <a:endParaRPr sz="1482" dirty="0">
              <a:latin typeface="Verdana"/>
              <a:cs typeface="Verdana"/>
            </a:endParaRPr>
          </a:p>
          <a:p>
            <a:pPr marL="375165">
              <a:spcBef>
                <a:spcPts val="498"/>
              </a:spcBef>
            </a:pPr>
            <a:r>
              <a:rPr sz="1482" dirty="0">
                <a:solidFill>
                  <a:srgbClr val="00007F"/>
                </a:solidFill>
                <a:latin typeface="Verdana"/>
                <a:cs typeface="Verdana"/>
              </a:rPr>
              <a:t>interconnexion</a:t>
            </a:r>
            <a:r>
              <a:rPr sz="1482" spc="-58" dirty="0">
                <a:solidFill>
                  <a:srgbClr val="00007F"/>
                </a:solidFill>
                <a:latin typeface="Verdana"/>
                <a:cs typeface="Verdana"/>
              </a:rPr>
              <a:t> </a:t>
            </a:r>
            <a:r>
              <a:rPr sz="1482" dirty="0">
                <a:solidFill>
                  <a:srgbClr val="00007F"/>
                </a:solidFill>
                <a:latin typeface="Verdana"/>
                <a:cs typeface="Verdana"/>
              </a:rPr>
              <a:t>de</a:t>
            </a:r>
            <a:r>
              <a:rPr sz="1482" spc="-64" dirty="0">
                <a:solidFill>
                  <a:srgbClr val="00007F"/>
                </a:solidFill>
                <a:latin typeface="Verdana"/>
                <a:cs typeface="Verdana"/>
              </a:rPr>
              <a:t> </a:t>
            </a:r>
            <a:r>
              <a:rPr sz="1482" dirty="0">
                <a:solidFill>
                  <a:srgbClr val="00007F"/>
                </a:solidFill>
                <a:latin typeface="Verdana"/>
                <a:cs typeface="Verdana"/>
              </a:rPr>
              <a:t>plusieurs</a:t>
            </a:r>
            <a:r>
              <a:rPr sz="1482" spc="-64" dirty="0">
                <a:solidFill>
                  <a:srgbClr val="00007F"/>
                </a:solidFill>
                <a:latin typeface="Verdana"/>
                <a:cs typeface="Verdana"/>
              </a:rPr>
              <a:t> </a:t>
            </a:r>
            <a:r>
              <a:rPr sz="1482" dirty="0">
                <a:solidFill>
                  <a:srgbClr val="00007F"/>
                </a:solidFill>
                <a:latin typeface="Verdana"/>
                <a:cs typeface="Verdana"/>
              </a:rPr>
              <a:t>LAN</a:t>
            </a:r>
            <a:r>
              <a:rPr sz="1482" spc="-58" dirty="0">
                <a:solidFill>
                  <a:srgbClr val="00007F"/>
                </a:solidFill>
                <a:latin typeface="Verdana"/>
                <a:cs typeface="Verdana"/>
              </a:rPr>
              <a:t> </a:t>
            </a:r>
            <a:r>
              <a:rPr sz="1482" dirty="0">
                <a:solidFill>
                  <a:srgbClr val="00007F"/>
                </a:solidFill>
                <a:latin typeface="Verdana"/>
                <a:cs typeface="Verdana"/>
              </a:rPr>
              <a:t>à</a:t>
            </a:r>
            <a:r>
              <a:rPr sz="1482" spc="-58" dirty="0">
                <a:solidFill>
                  <a:srgbClr val="00007F"/>
                </a:solidFill>
                <a:latin typeface="Verdana"/>
                <a:cs typeface="Verdana"/>
              </a:rPr>
              <a:t> </a:t>
            </a:r>
            <a:r>
              <a:rPr sz="1482" dirty="0">
                <a:solidFill>
                  <a:srgbClr val="00007F"/>
                </a:solidFill>
                <a:latin typeface="Verdana"/>
                <a:cs typeface="Verdana"/>
              </a:rPr>
              <a:t>travers</a:t>
            </a:r>
            <a:r>
              <a:rPr sz="1482" spc="-64" dirty="0">
                <a:solidFill>
                  <a:srgbClr val="00007F"/>
                </a:solidFill>
                <a:latin typeface="Verdana"/>
                <a:cs typeface="Verdana"/>
              </a:rPr>
              <a:t> </a:t>
            </a:r>
            <a:r>
              <a:rPr sz="1482" dirty="0">
                <a:solidFill>
                  <a:srgbClr val="00007F"/>
                </a:solidFill>
                <a:latin typeface="Verdana"/>
                <a:cs typeface="Verdana"/>
              </a:rPr>
              <a:t>de</a:t>
            </a:r>
            <a:r>
              <a:rPr sz="1482" spc="-64" dirty="0">
                <a:solidFill>
                  <a:srgbClr val="00007F"/>
                </a:solidFill>
                <a:latin typeface="Verdana"/>
                <a:cs typeface="Verdana"/>
              </a:rPr>
              <a:t> </a:t>
            </a:r>
            <a:r>
              <a:rPr sz="1482" dirty="0">
                <a:solidFill>
                  <a:srgbClr val="00007F"/>
                </a:solidFill>
                <a:latin typeface="Verdana"/>
                <a:cs typeface="Verdana"/>
              </a:rPr>
              <a:t>grandes</a:t>
            </a:r>
            <a:r>
              <a:rPr sz="1482" spc="-64" dirty="0">
                <a:solidFill>
                  <a:srgbClr val="00007F"/>
                </a:solidFill>
                <a:latin typeface="Verdana"/>
                <a:cs typeface="Verdana"/>
              </a:rPr>
              <a:t> </a:t>
            </a:r>
            <a:r>
              <a:rPr sz="1482" dirty="0">
                <a:solidFill>
                  <a:srgbClr val="00007F"/>
                </a:solidFill>
                <a:latin typeface="Verdana"/>
                <a:cs typeface="Verdana"/>
              </a:rPr>
              <a:t>distances</a:t>
            </a:r>
            <a:r>
              <a:rPr sz="1482" spc="-58" dirty="0">
                <a:solidFill>
                  <a:srgbClr val="00007F"/>
                </a:solidFill>
                <a:latin typeface="Verdana"/>
                <a:cs typeface="Verdana"/>
              </a:rPr>
              <a:t> </a:t>
            </a:r>
            <a:r>
              <a:rPr sz="1482" spc="-11" dirty="0">
                <a:solidFill>
                  <a:srgbClr val="00007F"/>
                </a:solidFill>
                <a:latin typeface="Verdana"/>
                <a:cs typeface="Verdana"/>
              </a:rPr>
              <a:t>géographiques</a:t>
            </a:r>
            <a:endParaRPr sz="1482" dirty="0">
              <a:latin typeface="Verdana"/>
              <a:cs typeface="Verdana"/>
            </a:endParaRPr>
          </a:p>
        </p:txBody>
      </p:sp>
      <p:grpSp>
        <p:nvGrpSpPr>
          <p:cNvPr id="3" name="object 3"/>
          <p:cNvGrpSpPr/>
          <p:nvPr/>
        </p:nvGrpSpPr>
        <p:grpSpPr>
          <a:xfrm>
            <a:off x="2754406" y="3937298"/>
            <a:ext cx="6747734" cy="2689412"/>
            <a:chOff x="1701800" y="3718559"/>
            <a:chExt cx="6372860" cy="2540000"/>
          </a:xfrm>
        </p:grpSpPr>
        <p:sp>
          <p:nvSpPr>
            <p:cNvPr id="4" name="object 4"/>
            <p:cNvSpPr/>
            <p:nvPr/>
          </p:nvSpPr>
          <p:spPr>
            <a:xfrm>
              <a:off x="2476500" y="4113529"/>
              <a:ext cx="1692910" cy="476250"/>
            </a:xfrm>
            <a:custGeom>
              <a:avLst/>
              <a:gdLst/>
              <a:ahLst/>
              <a:cxnLst/>
              <a:rect l="l" t="t" r="r" b="b"/>
              <a:pathLst>
                <a:path w="1692910" h="476250">
                  <a:moveTo>
                    <a:pt x="847089" y="0"/>
                  </a:moveTo>
                  <a:lnTo>
                    <a:pt x="918210" y="762"/>
                  </a:lnTo>
                  <a:lnTo>
                    <a:pt x="987427" y="3014"/>
                  </a:lnTo>
                  <a:lnTo>
                    <a:pt x="1054553" y="6703"/>
                  </a:lnTo>
                  <a:lnTo>
                    <a:pt x="1119398" y="11775"/>
                  </a:lnTo>
                  <a:lnTo>
                    <a:pt x="1181774" y="18176"/>
                  </a:lnTo>
                  <a:lnTo>
                    <a:pt x="1241493" y="25854"/>
                  </a:lnTo>
                  <a:lnTo>
                    <a:pt x="1298366" y="34755"/>
                  </a:lnTo>
                  <a:lnTo>
                    <a:pt x="1352204" y="44825"/>
                  </a:lnTo>
                  <a:lnTo>
                    <a:pt x="1402819" y="56012"/>
                  </a:lnTo>
                  <a:lnTo>
                    <a:pt x="1450022" y="68262"/>
                  </a:lnTo>
                  <a:lnTo>
                    <a:pt x="1493625" y="81521"/>
                  </a:lnTo>
                  <a:lnTo>
                    <a:pt x="1533438" y="95737"/>
                  </a:lnTo>
                  <a:lnTo>
                    <a:pt x="1569274" y="110856"/>
                  </a:lnTo>
                  <a:lnTo>
                    <a:pt x="1628259" y="143589"/>
                  </a:lnTo>
                  <a:lnTo>
                    <a:pt x="1669069" y="179294"/>
                  </a:lnTo>
                  <a:lnTo>
                    <a:pt x="1690198" y="217544"/>
                  </a:lnTo>
                  <a:lnTo>
                    <a:pt x="1692910" y="237490"/>
                  </a:lnTo>
                  <a:lnTo>
                    <a:pt x="1690198" y="257617"/>
                  </a:lnTo>
                  <a:lnTo>
                    <a:pt x="1669069" y="296175"/>
                  </a:lnTo>
                  <a:lnTo>
                    <a:pt x="1628259" y="332124"/>
                  </a:lnTo>
                  <a:lnTo>
                    <a:pt x="1569274" y="365044"/>
                  </a:lnTo>
                  <a:lnTo>
                    <a:pt x="1533438" y="380238"/>
                  </a:lnTo>
                  <a:lnTo>
                    <a:pt x="1493625" y="394516"/>
                  </a:lnTo>
                  <a:lnTo>
                    <a:pt x="1450022" y="407828"/>
                  </a:lnTo>
                  <a:lnTo>
                    <a:pt x="1402819" y="420121"/>
                  </a:lnTo>
                  <a:lnTo>
                    <a:pt x="1352204" y="431342"/>
                  </a:lnTo>
                  <a:lnTo>
                    <a:pt x="1298366" y="441440"/>
                  </a:lnTo>
                  <a:lnTo>
                    <a:pt x="1241493" y="450361"/>
                  </a:lnTo>
                  <a:lnTo>
                    <a:pt x="1181774" y="458053"/>
                  </a:lnTo>
                  <a:lnTo>
                    <a:pt x="1119398" y="464464"/>
                  </a:lnTo>
                  <a:lnTo>
                    <a:pt x="1054553" y="469542"/>
                  </a:lnTo>
                  <a:lnTo>
                    <a:pt x="987427" y="473233"/>
                  </a:lnTo>
                  <a:lnTo>
                    <a:pt x="918210" y="475487"/>
                  </a:lnTo>
                  <a:lnTo>
                    <a:pt x="847089" y="476250"/>
                  </a:lnTo>
                  <a:lnTo>
                    <a:pt x="775960" y="475487"/>
                  </a:lnTo>
                  <a:lnTo>
                    <a:pt x="706716" y="473233"/>
                  </a:lnTo>
                  <a:lnTo>
                    <a:pt x="639549" y="469542"/>
                  </a:lnTo>
                  <a:lnTo>
                    <a:pt x="574649" y="464464"/>
                  </a:lnTo>
                  <a:lnTo>
                    <a:pt x="512206" y="458053"/>
                  </a:lnTo>
                  <a:lnTo>
                    <a:pt x="452412" y="450361"/>
                  </a:lnTo>
                  <a:lnTo>
                    <a:pt x="395455" y="441440"/>
                  </a:lnTo>
                  <a:lnTo>
                    <a:pt x="341528" y="431342"/>
                  </a:lnTo>
                  <a:lnTo>
                    <a:pt x="290820" y="420121"/>
                  </a:lnTo>
                  <a:lnTo>
                    <a:pt x="243522" y="407828"/>
                  </a:lnTo>
                  <a:lnTo>
                    <a:pt x="199824" y="394516"/>
                  </a:lnTo>
                  <a:lnTo>
                    <a:pt x="159918" y="380238"/>
                  </a:lnTo>
                  <a:lnTo>
                    <a:pt x="123993" y="365044"/>
                  </a:lnTo>
                  <a:lnTo>
                    <a:pt x="64849" y="332124"/>
                  </a:lnTo>
                  <a:lnTo>
                    <a:pt x="23917" y="296175"/>
                  </a:lnTo>
                  <a:lnTo>
                    <a:pt x="2720" y="257617"/>
                  </a:lnTo>
                  <a:lnTo>
                    <a:pt x="0" y="237490"/>
                  </a:lnTo>
                  <a:lnTo>
                    <a:pt x="2720" y="217544"/>
                  </a:lnTo>
                  <a:lnTo>
                    <a:pt x="23917" y="179294"/>
                  </a:lnTo>
                  <a:lnTo>
                    <a:pt x="64849" y="143589"/>
                  </a:lnTo>
                  <a:lnTo>
                    <a:pt x="123993" y="110856"/>
                  </a:lnTo>
                  <a:lnTo>
                    <a:pt x="159918" y="95737"/>
                  </a:lnTo>
                  <a:lnTo>
                    <a:pt x="199824" y="81521"/>
                  </a:lnTo>
                  <a:lnTo>
                    <a:pt x="243522" y="68262"/>
                  </a:lnTo>
                  <a:lnTo>
                    <a:pt x="290820" y="56012"/>
                  </a:lnTo>
                  <a:lnTo>
                    <a:pt x="341528" y="44825"/>
                  </a:lnTo>
                  <a:lnTo>
                    <a:pt x="395455" y="34755"/>
                  </a:lnTo>
                  <a:lnTo>
                    <a:pt x="452412" y="25854"/>
                  </a:lnTo>
                  <a:lnTo>
                    <a:pt x="512206" y="18176"/>
                  </a:lnTo>
                  <a:lnTo>
                    <a:pt x="574649" y="11775"/>
                  </a:lnTo>
                  <a:lnTo>
                    <a:pt x="639549" y="6703"/>
                  </a:lnTo>
                  <a:lnTo>
                    <a:pt x="706716" y="3014"/>
                  </a:lnTo>
                  <a:lnTo>
                    <a:pt x="775960" y="762"/>
                  </a:lnTo>
                  <a:lnTo>
                    <a:pt x="847089" y="0"/>
                  </a:lnTo>
                  <a:close/>
                </a:path>
              </a:pathLst>
            </a:custGeom>
            <a:ln w="9344">
              <a:solidFill>
                <a:srgbClr val="000000"/>
              </a:solidFill>
            </a:ln>
          </p:spPr>
          <p:txBody>
            <a:bodyPr wrap="square" lIns="0" tIns="0" rIns="0" bIns="0" rtlCol="0"/>
            <a:lstStyle/>
            <a:p>
              <a:endParaRPr sz="1906"/>
            </a:p>
          </p:txBody>
        </p:sp>
        <p:sp>
          <p:nvSpPr>
            <p:cNvPr id="5" name="object 5"/>
            <p:cNvSpPr/>
            <p:nvPr/>
          </p:nvSpPr>
          <p:spPr>
            <a:xfrm>
              <a:off x="2249169" y="4626609"/>
              <a:ext cx="340360" cy="182880"/>
            </a:xfrm>
            <a:custGeom>
              <a:avLst/>
              <a:gdLst/>
              <a:ahLst/>
              <a:cxnLst/>
              <a:rect l="l" t="t" r="r" b="b"/>
              <a:pathLst>
                <a:path w="340360" h="182879">
                  <a:moveTo>
                    <a:pt x="340360" y="0"/>
                  </a:moveTo>
                  <a:lnTo>
                    <a:pt x="0" y="0"/>
                  </a:lnTo>
                  <a:lnTo>
                    <a:pt x="0" y="182879"/>
                  </a:lnTo>
                  <a:lnTo>
                    <a:pt x="170180" y="182879"/>
                  </a:lnTo>
                  <a:lnTo>
                    <a:pt x="340360" y="182879"/>
                  </a:lnTo>
                  <a:lnTo>
                    <a:pt x="340360" y="0"/>
                  </a:lnTo>
                  <a:close/>
                </a:path>
              </a:pathLst>
            </a:custGeom>
            <a:solidFill>
              <a:srgbClr val="BFBFBF"/>
            </a:solidFill>
          </p:spPr>
          <p:txBody>
            <a:bodyPr wrap="square" lIns="0" tIns="0" rIns="0" bIns="0" rtlCol="0"/>
            <a:lstStyle/>
            <a:p>
              <a:endParaRPr sz="1906"/>
            </a:p>
          </p:txBody>
        </p:sp>
        <p:sp>
          <p:nvSpPr>
            <p:cNvPr id="6" name="object 6"/>
            <p:cNvSpPr/>
            <p:nvPr/>
          </p:nvSpPr>
          <p:spPr>
            <a:xfrm>
              <a:off x="2249169" y="4626609"/>
              <a:ext cx="340360" cy="182880"/>
            </a:xfrm>
            <a:custGeom>
              <a:avLst/>
              <a:gdLst/>
              <a:ahLst/>
              <a:cxnLst/>
              <a:rect l="l" t="t" r="r" b="b"/>
              <a:pathLst>
                <a:path w="340360" h="182879">
                  <a:moveTo>
                    <a:pt x="170180" y="182879"/>
                  </a:moveTo>
                  <a:lnTo>
                    <a:pt x="0" y="182879"/>
                  </a:lnTo>
                  <a:lnTo>
                    <a:pt x="0" y="0"/>
                  </a:lnTo>
                  <a:lnTo>
                    <a:pt x="340360" y="0"/>
                  </a:lnTo>
                  <a:lnTo>
                    <a:pt x="340360" y="182879"/>
                  </a:lnTo>
                  <a:lnTo>
                    <a:pt x="170180" y="182879"/>
                  </a:lnTo>
                  <a:close/>
                </a:path>
              </a:pathLst>
            </a:custGeom>
            <a:ln w="9344">
              <a:solidFill>
                <a:srgbClr val="000000"/>
              </a:solidFill>
            </a:ln>
          </p:spPr>
          <p:txBody>
            <a:bodyPr wrap="square" lIns="0" tIns="0" rIns="0" bIns="0" rtlCol="0"/>
            <a:lstStyle/>
            <a:p>
              <a:endParaRPr sz="1906"/>
            </a:p>
          </p:txBody>
        </p:sp>
        <p:sp>
          <p:nvSpPr>
            <p:cNvPr id="7" name="object 7"/>
            <p:cNvSpPr/>
            <p:nvPr/>
          </p:nvSpPr>
          <p:spPr>
            <a:xfrm>
              <a:off x="2871469" y="4737099"/>
              <a:ext cx="337820" cy="182880"/>
            </a:xfrm>
            <a:custGeom>
              <a:avLst/>
              <a:gdLst/>
              <a:ahLst/>
              <a:cxnLst/>
              <a:rect l="l" t="t" r="r" b="b"/>
              <a:pathLst>
                <a:path w="337819" h="182879">
                  <a:moveTo>
                    <a:pt x="337819" y="0"/>
                  </a:moveTo>
                  <a:lnTo>
                    <a:pt x="0" y="0"/>
                  </a:lnTo>
                  <a:lnTo>
                    <a:pt x="0" y="182880"/>
                  </a:lnTo>
                  <a:lnTo>
                    <a:pt x="168910" y="182880"/>
                  </a:lnTo>
                  <a:lnTo>
                    <a:pt x="337819" y="182880"/>
                  </a:lnTo>
                  <a:lnTo>
                    <a:pt x="337819" y="0"/>
                  </a:lnTo>
                  <a:close/>
                </a:path>
              </a:pathLst>
            </a:custGeom>
            <a:solidFill>
              <a:srgbClr val="BFBFBF"/>
            </a:solidFill>
          </p:spPr>
          <p:txBody>
            <a:bodyPr wrap="square" lIns="0" tIns="0" rIns="0" bIns="0" rtlCol="0"/>
            <a:lstStyle/>
            <a:p>
              <a:endParaRPr sz="1906"/>
            </a:p>
          </p:txBody>
        </p:sp>
        <p:sp>
          <p:nvSpPr>
            <p:cNvPr id="8" name="object 8"/>
            <p:cNvSpPr/>
            <p:nvPr/>
          </p:nvSpPr>
          <p:spPr>
            <a:xfrm>
              <a:off x="2871469" y="4737099"/>
              <a:ext cx="337820" cy="182880"/>
            </a:xfrm>
            <a:custGeom>
              <a:avLst/>
              <a:gdLst/>
              <a:ahLst/>
              <a:cxnLst/>
              <a:rect l="l" t="t" r="r" b="b"/>
              <a:pathLst>
                <a:path w="337819" h="182879">
                  <a:moveTo>
                    <a:pt x="168910" y="182880"/>
                  </a:moveTo>
                  <a:lnTo>
                    <a:pt x="0" y="182880"/>
                  </a:lnTo>
                  <a:lnTo>
                    <a:pt x="0" y="0"/>
                  </a:lnTo>
                  <a:lnTo>
                    <a:pt x="337819" y="0"/>
                  </a:lnTo>
                  <a:lnTo>
                    <a:pt x="337819" y="182880"/>
                  </a:lnTo>
                  <a:lnTo>
                    <a:pt x="168910" y="182880"/>
                  </a:lnTo>
                  <a:close/>
                </a:path>
              </a:pathLst>
            </a:custGeom>
            <a:ln w="9344">
              <a:solidFill>
                <a:srgbClr val="000000"/>
              </a:solidFill>
            </a:ln>
          </p:spPr>
          <p:txBody>
            <a:bodyPr wrap="square" lIns="0" tIns="0" rIns="0" bIns="0" rtlCol="0"/>
            <a:lstStyle/>
            <a:p>
              <a:endParaRPr sz="1906"/>
            </a:p>
          </p:txBody>
        </p:sp>
        <p:sp>
          <p:nvSpPr>
            <p:cNvPr id="9" name="object 9"/>
            <p:cNvSpPr/>
            <p:nvPr/>
          </p:nvSpPr>
          <p:spPr>
            <a:xfrm>
              <a:off x="2024379" y="4259579"/>
              <a:ext cx="340360" cy="184150"/>
            </a:xfrm>
            <a:custGeom>
              <a:avLst/>
              <a:gdLst/>
              <a:ahLst/>
              <a:cxnLst/>
              <a:rect l="l" t="t" r="r" b="b"/>
              <a:pathLst>
                <a:path w="340360" h="184150">
                  <a:moveTo>
                    <a:pt x="340359" y="0"/>
                  </a:moveTo>
                  <a:lnTo>
                    <a:pt x="0" y="0"/>
                  </a:lnTo>
                  <a:lnTo>
                    <a:pt x="0" y="184150"/>
                  </a:lnTo>
                  <a:lnTo>
                    <a:pt x="170180" y="184150"/>
                  </a:lnTo>
                  <a:lnTo>
                    <a:pt x="340359" y="184150"/>
                  </a:lnTo>
                  <a:lnTo>
                    <a:pt x="340359" y="0"/>
                  </a:lnTo>
                  <a:close/>
                </a:path>
              </a:pathLst>
            </a:custGeom>
            <a:solidFill>
              <a:srgbClr val="BFBFBF"/>
            </a:solidFill>
          </p:spPr>
          <p:txBody>
            <a:bodyPr wrap="square" lIns="0" tIns="0" rIns="0" bIns="0" rtlCol="0"/>
            <a:lstStyle/>
            <a:p>
              <a:endParaRPr sz="1906"/>
            </a:p>
          </p:txBody>
        </p:sp>
        <p:sp>
          <p:nvSpPr>
            <p:cNvPr id="10" name="object 10"/>
            <p:cNvSpPr/>
            <p:nvPr/>
          </p:nvSpPr>
          <p:spPr>
            <a:xfrm>
              <a:off x="2024379" y="4259579"/>
              <a:ext cx="340360" cy="184150"/>
            </a:xfrm>
            <a:custGeom>
              <a:avLst/>
              <a:gdLst/>
              <a:ahLst/>
              <a:cxnLst/>
              <a:rect l="l" t="t" r="r" b="b"/>
              <a:pathLst>
                <a:path w="340360" h="184150">
                  <a:moveTo>
                    <a:pt x="170180" y="184150"/>
                  </a:moveTo>
                  <a:lnTo>
                    <a:pt x="0" y="184150"/>
                  </a:lnTo>
                  <a:lnTo>
                    <a:pt x="0" y="0"/>
                  </a:lnTo>
                  <a:lnTo>
                    <a:pt x="340359" y="0"/>
                  </a:lnTo>
                  <a:lnTo>
                    <a:pt x="340359" y="184150"/>
                  </a:lnTo>
                  <a:lnTo>
                    <a:pt x="170180" y="184150"/>
                  </a:lnTo>
                  <a:close/>
                </a:path>
              </a:pathLst>
            </a:custGeom>
            <a:ln w="9344">
              <a:solidFill>
                <a:srgbClr val="000000"/>
              </a:solidFill>
            </a:ln>
          </p:spPr>
          <p:txBody>
            <a:bodyPr wrap="square" lIns="0" tIns="0" rIns="0" bIns="0" rtlCol="0"/>
            <a:lstStyle/>
            <a:p>
              <a:endParaRPr sz="1906"/>
            </a:p>
          </p:txBody>
        </p:sp>
        <p:sp>
          <p:nvSpPr>
            <p:cNvPr id="11" name="object 11"/>
            <p:cNvSpPr/>
            <p:nvPr/>
          </p:nvSpPr>
          <p:spPr>
            <a:xfrm>
              <a:off x="2249169" y="3893819"/>
              <a:ext cx="340360" cy="184150"/>
            </a:xfrm>
            <a:custGeom>
              <a:avLst/>
              <a:gdLst/>
              <a:ahLst/>
              <a:cxnLst/>
              <a:rect l="l" t="t" r="r" b="b"/>
              <a:pathLst>
                <a:path w="340360" h="184150">
                  <a:moveTo>
                    <a:pt x="340360" y="0"/>
                  </a:moveTo>
                  <a:lnTo>
                    <a:pt x="0" y="0"/>
                  </a:lnTo>
                  <a:lnTo>
                    <a:pt x="0" y="184149"/>
                  </a:lnTo>
                  <a:lnTo>
                    <a:pt x="170180" y="184149"/>
                  </a:lnTo>
                  <a:lnTo>
                    <a:pt x="340360" y="184149"/>
                  </a:lnTo>
                  <a:lnTo>
                    <a:pt x="340360" y="0"/>
                  </a:lnTo>
                  <a:close/>
                </a:path>
              </a:pathLst>
            </a:custGeom>
            <a:solidFill>
              <a:srgbClr val="BFBFBF"/>
            </a:solidFill>
          </p:spPr>
          <p:txBody>
            <a:bodyPr wrap="square" lIns="0" tIns="0" rIns="0" bIns="0" rtlCol="0"/>
            <a:lstStyle/>
            <a:p>
              <a:endParaRPr sz="1906"/>
            </a:p>
          </p:txBody>
        </p:sp>
        <p:sp>
          <p:nvSpPr>
            <p:cNvPr id="12" name="object 12"/>
            <p:cNvSpPr/>
            <p:nvPr/>
          </p:nvSpPr>
          <p:spPr>
            <a:xfrm>
              <a:off x="2249169" y="3893819"/>
              <a:ext cx="340360" cy="184150"/>
            </a:xfrm>
            <a:custGeom>
              <a:avLst/>
              <a:gdLst/>
              <a:ahLst/>
              <a:cxnLst/>
              <a:rect l="l" t="t" r="r" b="b"/>
              <a:pathLst>
                <a:path w="340360" h="184150">
                  <a:moveTo>
                    <a:pt x="170180" y="184149"/>
                  </a:moveTo>
                  <a:lnTo>
                    <a:pt x="0" y="184149"/>
                  </a:lnTo>
                  <a:lnTo>
                    <a:pt x="0" y="0"/>
                  </a:lnTo>
                  <a:lnTo>
                    <a:pt x="340360" y="0"/>
                  </a:lnTo>
                  <a:lnTo>
                    <a:pt x="340360" y="184149"/>
                  </a:lnTo>
                  <a:lnTo>
                    <a:pt x="170180" y="184149"/>
                  </a:lnTo>
                  <a:close/>
                </a:path>
              </a:pathLst>
            </a:custGeom>
            <a:ln w="9344">
              <a:solidFill>
                <a:srgbClr val="000000"/>
              </a:solidFill>
            </a:ln>
          </p:spPr>
          <p:txBody>
            <a:bodyPr wrap="square" lIns="0" tIns="0" rIns="0" bIns="0" rtlCol="0"/>
            <a:lstStyle/>
            <a:p>
              <a:endParaRPr sz="1906"/>
            </a:p>
          </p:txBody>
        </p:sp>
        <p:sp>
          <p:nvSpPr>
            <p:cNvPr id="13" name="object 13"/>
            <p:cNvSpPr/>
            <p:nvPr/>
          </p:nvSpPr>
          <p:spPr>
            <a:xfrm>
              <a:off x="2815589" y="3820159"/>
              <a:ext cx="340360" cy="184150"/>
            </a:xfrm>
            <a:custGeom>
              <a:avLst/>
              <a:gdLst/>
              <a:ahLst/>
              <a:cxnLst/>
              <a:rect l="l" t="t" r="r" b="b"/>
              <a:pathLst>
                <a:path w="340360" h="184150">
                  <a:moveTo>
                    <a:pt x="340360" y="0"/>
                  </a:moveTo>
                  <a:lnTo>
                    <a:pt x="0" y="0"/>
                  </a:lnTo>
                  <a:lnTo>
                    <a:pt x="0" y="184150"/>
                  </a:lnTo>
                  <a:lnTo>
                    <a:pt x="170180" y="184150"/>
                  </a:lnTo>
                  <a:lnTo>
                    <a:pt x="340360" y="184150"/>
                  </a:lnTo>
                  <a:lnTo>
                    <a:pt x="340360" y="0"/>
                  </a:lnTo>
                  <a:close/>
                </a:path>
              </a:pathLst>
            </a:custGeom>
            <a:solidFill>
              <a:srgbClr val="BFBFBF"/>
            </a:solidFill>
          </p:spPr>
          <p:txBody>
            <a:bodyPr wrap="square" lIns="0" tIns="0" rIns="0" bIns="0" rtlCol="0"/>
            <a:lstStyle/>
            <a:p>
              <a:endParaRPr sz="1906"/>
            </a:p>
          </p:txBody>
        </p:sp>
        <p:sp>
          <p:nvSpPr>
            <p:cNvPr id="14" name="object 14"/>
            <p:cNvSpPr/>
            <p:nvPr/>
          </p:nvSpPr>
          <p:spPr>
            <a:xfrm>
              <a:off x="2815589" y="3820159"/>
              <a:ext cx="340360" cy="184150"/>
            </a:xfrm>
            <a:custGeom>
              <a:avLst/>
              <a:gdLst/>
              <a:ahLst/>
              <a:cxnLst/>
              <a:rect l="l" t="t" r="r" b="b"/>
              <a:pathLst>
                <a:path w="340360" h="184150">
                  <a:moveTo>
                    <a:pt x="170180" y="184150"/>
                  </a:moveTo>
                  <a:lnTo>
                    <a:pt x="0" y="184150"/>
                  </a:lnTo>
                  <a:lnTo>
                    <a:pt x="0" y="0"/>
                  </a:lnTo>
                  <a:lnTo>
                    <a:pt x="340360" y="0"/>
                  </a:lnTo>
                  <a:lnTo>
                    <a:pt x="340360" y="184150"/>
                  </a:lnTo>
                  <a:lnTo>
                    <a:pt x="170180" y="184150"/>
                  </a:lnTo>
                  <a:close/>
                </a:path>
              </a:pathLst>
            </a:custGeom>
            <a:ln w="9344">
              <a:solidFill>
                <a:srgbClr val="000000"/>
              </a:solidFill>
            </a:ln>
          </p:spPr>
          <p:txBody>
            <a:bodyPr wrap="square" lIns="0" tIns="0" rIns="0" bIns="0" rtlCol="0"/>
            <a:lstStyle/>
            <a:p>
              <a:endParaRPr sz="1906"/>
            </a:p>
          </p:txBody>
        </p:sp>
        <p:sp>
          <p:nvSpPr>
            <p:cNvPr id="15" name="object 15"/>
            <p:cNvSpPr/>
            <p:nvPr/>
          </p:nvSpPr>
          <p:spPr>
            <a:xfrm>
              <a:off x="3436620" y="3820159"/>
              <a:ext cx="339090" cy="184150"/>
            </a:xfrm>
            <a:custGeom>
              <a:avLst/>
              <a:gdLst/>
              <a:ahLst/>
              <a:cxnLst/>
              <a:rect l="l" t="t" r="r" b="b"/>
              <a:pathLst>
                <a:path w="339089" h="184150">
                  <a:moveTo>
                    <a:pt x="339089" y="0"/>
                  </a:moveTo>
                  <a:lnTo>
                    <a:pt x="0" y="0"/>
                  </a:lnTo>
                  <a:lnTo>
                    <a:pt x="0" y="184150"/>
                  </a:lnTo>
                  <a:lnTo>
                    <a:pt x="168909" y="184150"/>
                  </a:lnTo>
                  <a:lnTo>
                    <a:pt x="339089" y="184150"/>
                  </a:lnTo>
                  <a:lnTo>
                    <a:pt x="339089" y="0"/>
                  </a:lnTo>
                  <a:close/>
                </a:path>
              </a:pathLst>
            </a:custGeom>
            <a:solidFill>
              <a:srgbClr val="BFBFBF"/>
            </a:solidFill>
          </p:spPr>
          <p:txBody>
            <a:bodyPr wrap="square" lIns="0" tIns="0" rIns="0" bIns="0" rtlCol="0"/>
            <a:lstStyle/>
            <a:p>
              <a:endParaRPr sz="1906"/>
            </a:p>
          </p:txBody>
        </p:sp>
        <p:sp>
          <p:nvSpPr>
            <p:cNvPr id="16" name="object 16"/>
            <p:cNvSpPr/>
            <p:nvPr/>
          </p:nvSpPr>
          <p:spPr>
            <a:xfrm>
              <a:off x="3436620" y="3820159"/>
              <a:ext cx="339090" cy="184150"/>
            </a:xfrm>
            <a:custGeom>
              <a:avLst/>
              <a:gdLst/>
              <a:ahLst/>
              <a:cxnLst/>
              <a:rect l="l" t="t" r="r" b="b"/>
              <a:pathLst>
                <a:path w="339089" h="184150">
                  <a:moveTo>
                    <a:pt x="168909" y="184150"/>
                  </a:moveTo>
                  <a:lnTo>
                    <a:pt x="0" y="184150"/>
                  </a:lnTo>
                  <a:lnTo>
                    <a:pt x="0" y="0"/>
                  </a:lnTo>
                  <a:lnTo>
                    <a:pt x="339089" y="0"/>
                  </a:lnTo>
                  <a:lnTo>
                    <a:pt x="339089" y="184150"/>
                  </a:lnTo>
                  <a:lnTo>
                    <a:pt x="168909" y="184150"/>
                  </a:lnTo>
                  <a:close/>
                </a:path>
              </a:pathLst>
            </a:custGeom>
            <a:ln w="9344">
              <a:solidFill>
                <a:srgbClr val="000000"/>
              </a:solidFill>
            </a:ln>
          </p:spPr>
          <p:txBody>
            <a:bodyPr wrap="square" lIns="0" tIns="0" rIns="0" bIns="0" rtlCol="0"/>
            <a:lstStyle/>
            <a:p>
              <a:endParaRPr sz="1906"/>
            </a:p>
          </p:txBody>
        </p:sp>
        <p:sp>
          <p:nvSpPr>
            <p:cNvPr id="17" name="object 17"/>
            <p:cNvSpPr/>
            <p:nvPr/>
          </p:nvSpPr>
          <p:spPr>
            <a:xfrm>
              <a:off x="4338320" y="4371339"/>
              <a:ext cx="340360" cy="219710"/>
            </a:xfrm>
            <a:custGeom>
              <a:avLst/>
              <a:gdLst/>
              <a:ahLst/>
              <a:cxnLst/>
              <a:rect l="l" t="t" r="r" b="b"/>
              <a:pathLst>
                <a:path w="340360" h="219710">
                  <a:moveTo>
                    <a:pt x="170179" y="0"/>
                  </a:moveTo>
                  <a:lnTo>
                    <a:pt x="115417" y="5384"/>
                  </a:lnTo>
                  <a:lnTo>
                    <a:pt x="68579" y="20523"/>
                  </a:lnTo>
                  <a:lnTo>
                    <a:pt x="32105" y="43891"/>
                  </a:lnTo>
                  <a:lnTo>
                    <a:pt x="8432" y="73964"/>
                  </a:lnTo>
                  <a:lnTo>
                    <a:pt x="0" y="109220"/>
                  </a:lnTo>
                  <a:lnTo>
                    <a:pt x="8432" y="144607"/>
                  </a:lnTo>
                  <a:lnTo>
                    <a:pt x="32105" y="174995"/>
                  </a:lnTo>
                  <a:lnTo>
                    <a:pt x="68579" y="198739"/>
                  </a:lnTo>
                  <a:lnTo>
                    <a:pt x="115417" y="214193"/>
                  </a:lnTo>
                  <a:lnTo>
                    <a:pt x="170179" y="219710"/>
                  </a:lnTo>
                  <a:lnTo>
                    <a:pt x="224942" y="214193"/>
                  </a:lnTo>
                  <a:lnTo>
                    <a:pt x="271779" y="198739"/>
                  </a:lnTo>
                  <a:lnTo>
                    <a:pt x="308254" y="174995"/>
                  </a:lnTo>
                  <a:lnTo>
                    <a:pt x="331927" y="144607"/>
                  </a:lnTo>
                  <a:lnTo>
                    <a:pt x="340359" y="109220"/>
                  </a:lnTo>
                  <a:lnTo>
                    <a:pt x="331927" y="73964"/>
                  </a:lnTo>
                  <a:lnTo>
                    <a:pt x="308254" y="43891"/>
                  </a:lnTo>
                  <a:lnTo>
                    <a:pt x="271779" y="20523"/>
                  </a:lnTo>
                  <a:lnTo>
                    <a:pt x="224942" y="5384"/>
                  </a:lnTo>
                  <a:lnTo>
                    <a:pt x="170179" y="0"/>
                  </a:lnTo>
                  <a:close/>
                </a:path>
              </a:pathLst>
            </a:custGeom>
            <a:solidFill>
              <a:srgbClr val="7F7F7F"/>
            </a:solidFill>
          </p:spPr>
          <p:txBody>
            <a:bodyPr wrap="square" lIns="0" tIns="0" rIns="0" bIns="0" rtlCol="0"/>
            <a:lstStyle/>
            <a:p>
              <a:endParaRPr sz="1906"/>
            </a:p>
          </p:txBody>
        </p:sp>
        <p:sp>
          <p:nvSpPr>
            <p:cNvPr id="18" name="object 18"/>
            <p:cNvSpPr/>
            <p:nvPr/>
          </p:nvSpPr>
          <p:spPr>
            <a:xfrm>
              <a:off x="2476500" y="4371339"/>
              <a:ext cx="2202180" cy="1464310"/>
            </a:xfrm>
            <a:custGeom>
              <a:avLst/>
              <a:gdLst/>
              <a:ahLst/>
              <a:cxnLst/>
              <a:rect l="l" t="t" r="r" b="b"/>
              <a:pathLst>
                <a:path w="2202179" h="1464310">
                  <a:moveTo>
                    <a:pt x="2032000" y="0"/>
                  </a:moveTo>
                  <a:lnTo>
                    <a:pt x="2086762" y="5384"/>
                  </a:lnTo>
                  <a:lnTo>
                    <a:pt x="2133600" y="20523"/>
                  </a:lnTo>
                  <a:lnTo>
                    <a:pt x="2170074" y="43891"/>
                  </a:lnTo>
                  <a:lnTo>
                    <a:pt x="2193747" y="73964"/>
                  </a:lnTo>
                  <a:lnTo>
                    <a:pt x="2202179" y="109220"/>
                  </a:lnTo>
                  <a:lnTo>
                    <a:pt x="2193747" y="144607"/>
                  </a:lnTo>
                  <a:lnTo>
                    <a:pt x="2170074" y="174995"/>
                  </a:lnTo>
                  <a:lnTo>
                    <a:pt x="2133600" y="198739"/>
                  </a:lnTo>
                  <a:lnTo>
                    <a:pt x="2086762" y="214193"/>
                  </a:lnTo>
                  <a:lnTo>
                    <a:pt x="2032000" y="219710"/>
                  </a:lnTo>
                  <a:lnTo>
                    <a:pt x="1977237" y="214193"/>
                  </a:lnTo>
                  <a:lnTo>
                    <a:pt x="1930400" y="198739"/>
                  </a:lnTo>
                  <a:lnTo>
                    <a:pt x="1893925" y="174995"/>
                  </a:lnTo>
                  <a:lnTo>
                    <a:pt x="1870252" y="144607"/>
                  </a:lnTo>
                  <a:lnTo>
                    <a:pt x="1861820" y="109220"/>
                  </a:lnTo>
                  <a:lnTo>
                    <a:pt x="1870252" y="73964"/>
                  </a:lnTo>
                  <a:lnTo>
                    <a:pt x="1893925" y="43891"/>
                  </a:lnTo>
                  <a:lnTo>
                    <a:pt x="1930400" y="20523"/>
                  </a:lnTo>
                  <a:lnTo>
                    <a:pt x="1977237" y="5384"/>
                  </a:lnTo>
                  <a:lnTo>
                    <a:pt x="2032000" y="0"/>
                  </a:lnTo>
                  <a:close/>
                </a:path>
                <a:path w="2202179" h="1464310">
                  <a:moveTo>
                    <a:pt x="847089" y="989330"/>
                  </a:moveTo>
                  <a:lnTo>
                    <a:pt x="918210" y="990092"/>
                  </a:lnTo>
                  <a:lnTo>
                    <a:pt x="987427" y="992344"/>
                  </a:lnTo>
                  <a:lnTo>
                    <a:pt x="1054553" y="996033"/>
                  </a:lnTo>
                  <a:lnTo>
                    <a:pt x="1119398" y="1001105"/>
                  </a:lnTo>
                  <a:lnTo>
                    <a:pt x="1181774" y="1007506"/>
                  </a:lnTo>
                  <a:lnTo>
                    <a:pt x="1241493" y="1015184"/>
                  </a:lnTo>
                  <a:lnTo>
                    <a:pt x="1298366" y="1024085"/>
                  </a:lnTo>
                  <a:lnTo>
                    <a:pt x="1352204" y="1034155"/>
                  </a:lnTo>
                  <a:lnTo>
                    <a:pt x="1402819" y="1045342"/>
                  </a:lnTo>
                  <a:lnTo>
                    <a:pt x="1450022" y="1057592"/>
                  </a:lnTo>
                  <a:lnTo>
                    <a:pt x="1493625" y="1070851"/>
                  </a:lnTo>
                  <a:lnTo>
                    <a:pt x="1533438" y="1085067"/>
                  </a:lnTo>
                  <a:lnTo>
                    <a:pt x="1569274" y="1100186"/>
                  </a:lnTo>
                  <a:lnTo>
                    <a:pt x="1628259" y="1132919"/>
                  </a:lnTo>
                  <a:lnTo>
                    <a:pt x="1669069" y="1168624"/>
                  </a:lnTo>
                  <a:lnTo>
                    <a:pt x="1690198" y="1206874"/>
                  </a:lnTo>
                  <a:lnTo>
                    <a:pt x="1692910" y="1226820"/>
                  </a:lnTo>
                  <a:lnTo>
                    <a:pt x="1690198" y="1246765"/>
                  </a:lnTo>
                  <a:lnTo>
                    <a:pt x="1669069" y="1285015"/>
                  </a:lnTo>
                  <a:lnTo>
                    <a:pt x="1628259" y="1320720"/>
                  </a:lnTo>
                  <a:lnTo>
                    <a:pt x="1569274" y="1353453"/>
                  </a:lnTo>
                  <a:lnTo>
                    <a:pt x="1533438" y="1368572"/>
                  </a:lnTo>
                  <a:lnTo>
                    <a:pt x="1493625" y="1382788"/>
                  </a:lnTo>
                  <a:lnTo>
                    <a:pt x="1450022" y="1396047"/>
                  </a:lnTo>
                  <a:lnTo>
                    <a:pt x="1402819" y="1408297"/>
                  </a:lnTo>
                  <a:lnTo>
                    <a:pt x="1352204" y="1419484"/>
                  </a:lnTo>
                  <a:lnTo>
                    <a:pt x="1298366" y="1429554"/>
                  </a:lnTo>
                  <a:lnTo>
                    <a:pt x="1241493" y="1438455"/>
                  </a:lnTo>
                  <a:lnTo>
                    <a:pt x="1181774" y="1446133"/>
                  </a:lnTo>
                  <a:lnTo>
                    <a:pt x="1119398" y="1452534"/>
                  </a:lnTo>
                  <a:lnTo>
                    <a:pt x="1054553" y="1457606"/>
                  </a:lnTo>
                  <a:lnTo>
                    <a:pt x="987427" y="1461295"/>
                  </a:lnTo>
                  <a:lnTo>
                    <a:pt x="918210" y="1463547"/>
                  </a:lnTo>
                  <a:lnTo>
                    <a:pt x="847089" y="1464310"/>
                  </a:lnTo>
                  <a:lnTo>
                    <a:pt x="775960" y="1463547"/>
                  </a:lnTo>
                  <a:lnTo>
                    <a:pt x="706716" y="1461295"/>
                  </a:lnTo>
                  <a:lnTo>
                    <a:pt x="639549" y="1457606"/>
                  </a:lnTo>
                  <a:lnTo>
                    <a:pt x="574649" y="1452534"/>
                  </a:lnTo>
                  <a:lnTo>
                    <a:pt x="512206" y="1446133"/>
                  </a:lnTo>
                  <a:lnTo>
                    <a:pt x="452412" y="1438455"/>
                  </a:lnTo>
                  <a:lnTo>
                    <a:pt x="395455" y="1429554"/>
                  </a:lnTo>
                  <a:lnTo>
                    <a:pt x="341528" y="1419484"/>
                  </a:lnTo>
                  <a:lnTo>
                    <a:pt x="290820" y="1408297"/>
                  </a:lnTo>
                  <a:lnTo>
                    <a:pt x="243522" y="1396047"/>
                  </a:lnTo>
                  <a:lnTo>
                    <a:pt x="199824" y="1382788"/>
                  </a:lnTo>
                  <a:lnTo>
                    <a:pt x="159918" y="1368572"/>
                  </a:lnTo>
                  <a:lnTo>
                    <a:pt x="123993" y="1353453"/>
                  </a:lnTo>
                  <a:lnTo>
                    <a:pt x="64849" y="1320720"/>
                  </a:lnTo>
                  <a:lnTo>
                    <a:pt x="23917" y="1285015"/>
                  </a:lnTo>
                  <a:lnTo>
                    <a:pt x="2720" y="1246765"/>
                  </a:lnTo>
                  <a:lnTo>
                    <a:pt x="0" y="1226820"/>
                  </a:lnTo>
                  <a:lnTo>
                    <a:pt x="2720" y="1206874"/>
                  </a:lnTo>
                  <a:lnTo>
                    <a:pt x="23917" y="1168624"/>
                  </a:lnTo>
                  <a:lnTo>
                    <a:pt x="64849" y="1132919"/>
                  </a:lnTo>
                  <a:lnTo>
                    <a:pt x="123993" y="1100186"/>
                  </a:lnTo>
                  <a:lnTo>
                    <a:pt x="159918" y="1085067"/>
                  </a:lnTo>
                  <a:lnTo>
                    <a:pt x="199824" y="1070851"/>
                  </a:lnTo>
                  <a:lnTo>
                    <a:pt x="243522" y="1057592"/>
                  </a:lnTo>
                  <a:lnTo>
                    <a:pt x="290820" y="1045342"/>
                  </a:lnTo>
                  <a:lnTo>
                    <a:pt x="341528" y="1034155"/>
                  </a:lnTo>
                  <a:lnTo>
                    <a:pt x="395455" y="1024085"/>
                  </a:lnTo>
                  <a:lnTo>
                    <a:pt x="452412" y="1015184"/>
                  </a:lnTo>
                  <a:lnTo>
                    <a:pt x="512206" y="1007506"/>
                  </a:lnTo>
                  <a:lnTo>
                    <a:pt x="574649" y="1001105"/>
                  </a:lnTo>
                  <a:lnTo>
                    <a:pt x="639549" y="996033"/>
                  </a:lnTo>
                  <a:lnTo>
                    <a:pt x="706716" y="992344"/>
                  </a:lnTo>
                  <a:lnTo>
                    <a:pt x="775960" y="990092"/>
                  </a:lnTo>
                  <a:lnTo>
                    <a:pt x="847089" y="989330"/>
                  </a:lnTo>
                  <a:close/>
                </a:path>
              </a:pathLst>
            </a:custGeom>
            <a:ln w="9344">
              <a:solidFill>
                <a:srgbClr val="000000"/>
              </a:solidFill>
            </a:ln>
          </p:spPr>
          <p:txBody>
            <a:bodyPr wrap="square" lIns="0" tIns="0" rIns="0" bIns="0" rtlCol="0"/>
            <a:lstStyle/>
            <a:p>
              <a:endParaRPr sz="1906"/>
            </a:p>
          </p:txBody>
        </p:sp>
        <p:sp>
          <p:nvSpPr>
            <p:cNvPr id="19" name="object 19"/>
            <p:cNvSpPr/>
            <p:nvPr/>
          </p:nvSpPr>
          <p:spPr>
            <a:xfrm>
              <a:off x="2249169" y="5250179"/>
              <a:ext cx="340360" cy="184150"/>
            </a:xfrm>
            <a:custGeom>
              <a:avLst/>
              <a:gdLst/>
              <a:ahLst/>
              <a:cxnLst/>
              <a:rect l="l" t="t" r="r" b="b"/>
              <a:pathLst>
                <a:path w="340360" h="184150">
                  <a:moveTo>
                    <a:pt x="340360" y="0"/>
                  </a:moveTo>
                  <a:lnTo>
                    <a:pt x="0" y="0"/>
                  </a:lnTo>
                  <a:lnTo>
                    <a:pt x="0" y="184150"/>
                  </a:lnTo>
                  <a:lnTo>
                    <a:pt x="170180" y="184150"/>
                  </a:lnTo>
                  <a:lnTo>
                    <a:pt x="340360" y="184150"/>
                  </a:lnTo>
                  <a:lnTo>
                    <a:pt x="340360" y="0"/>
                  </a:lnTo>
                  <a:close/>
                </a:path>
              </a:pathLst>
            </a:custGeom>
            <a:solidFill>
              <a:srgbClr val="BFBFBF"/>
            </a:solidFill>
          </p:spPr>
          <p:txBody>
            <a:bodyPr wrap="square" lIns="0" tIns="0" rIns="0" bIns="0" rtlCol="0"/>
            <a:lstStyle/>
            <a:p>
              <a:endParaRPr sz="1906"/>
            </a:p>
          </p:txBody>
        </p:sp>
        <p:sp>
          <p:nvSpPr>
            <p:cNvPr id="20" name="object 20"/>
            <p:cNvSpPr/>
            <p:nvPr/>
          </p:nvSpPr>
          <p:spPr>
            <a:xfrm>
              <a:off x="2249169" y="5250179"/>
              <a:ext cx="340360" cy="184150"/>
            </a:xfrm>
            <a:custGeom>
              <a:avLst/>
              <a:gdLst/>
              <a:ahLst/>
              <a:cxnLst/>
              <a:rect l="l" t="t" r="r" b="b"/>
              <a:pathLst>
                <a:path w="340360" h="184150">
                  <a:moveTo>
                    <a:pt x="170180" y="184150"/>
                  </a:moveTo>
                  <a:lnTo>
                    <a:pt x="0" y="184150"/>
                  </a:lnTo>
                  <a:lnTo>
                    <a:pt x="0" y="0"/>
                  </a:lnTo>
                  <a:lnTo>
                    <a:pt x="340360" y="0"/>
                  </a:lnTo>
                  <a:lnTo>
                    <a:pt x="340360" y="184150"/>
                  </a:lnTo>
                  <a:lnTo>
                    <a:pt x="170180" y="184150"/>
                  </a:lnTo>
                  <a:close/>
                </a:path>
              </a:pathLst>
            </a:custGeom>
            <a:ln w="9344">
              <a:solidFill>
                <a:srgbClr val="000000"/>
              </a:solidFill>
            </a:ln>
          </p:spPr>
          <p:txBody>
            <a:bodyPr wrap="square" lIns="0" tIns="0" rIns="0" bIns="0" rtlCol="0"/>
            <a:lstStyle/>
            <a:p>
              <a:endParaRPr sz="1906"/>
            </a:p>
          </p:txBody>
        </p:sp>
        <p:sp>
          <p:nvSpPr>
            <p:cNvPr id="21" name="object 21"/>
            <p:cNvSpPr/>
            <p:nvPr/>
          </p:nvSpPr>
          <p:spPr>
            <a:xfrm>
              <a:off x="2024379" y="5505449"/>
              <a:ext cx="340360" cy="184150"/>
            </a:xfrm>
            <a:custGeom>
              <a:avLst/>
              <a:gdLst/>
              <a:ahLst/>
              <a:cxnLst/>
              <a:rect l="l" t="t" r="r" b="b"/>
              <a:pathLst>
                <a:path w="340360" h="184150">
                  <a:moveTo>
                    <a:pt x="340359" y="0"/>
                  </a:moveTo>
                  <a:lnTo>
                    <a:pt x="0" y="0"/>
                  </a:lnTo>
                  <a:lnTo>
                    <a:pt x="0" y="184150"/>
                  </a:lnTo>
                  <a:lnTo>
                    <a:pt x="170180" y="184150"/>
                  </a:lnTo>
                  <a:lnTo>
                    <a:pt x="340359" y="184150"/>
                  </a:lnTo>
                  <a:lnTo>
                    <a:pt x="340359" y="0"/>
                  </a:lnTo>
                  <a:close/>
                </a:path>
              </a:pathLst>
            </a:custGeom>
            <a:solidFill>
              <a:srgbClr val="BFBFBF"/>
            </a:solidFill>
          </p:spPr>
          <p:txBody>
            <a:bodyPr wrap="square" lIns="0" tIns="0" rIns="0" bIns="0" rtlCol="0"/>
            <a:lstStyle/>
            <a:p>
              <a:endParaRPr sz="1906"/>
            </a:p>
          </p:txBody>
        </p:sp>
        <p:sp>
          <p:nvSpPr>
            <p:cNvPr id="22" name="object 22"/>
            <p:cNvSpPr/>
            <p:nvPr/>
          </p:nvSpPr>
          <p:spPr>
            <a:xfrm>
              <a:off x="2024379" y="5505449"/>
              <a:ext cx="340360" cy="184150"/>
            </a:xfrm>
            <a:custGeom>
              <a:avLst/>
              <a:gdLst/>
              <a:ahLst/>
              <a:cxnLst/>
              <a:rect l="l" t="t" r="r" b="b"/>
              <a:pathLst>
                <a:path w="340360" h="184150">
                  <a:moveTo>
                    <a:pt x="170180" y="184150"/>
                  </a:moveTo>
                  <a:lnTo>
                    <a:pt x="0" y="184150"/>
                  </a:lnTo>
                  <a:lnTo>
                    <a:pt x="0" y="0"/>
                  </a:lnTo>
                  <a:lnTo>
                    <a:pt x="340359" y="0"/>
                  </a:lnTo>
                  <a:lnTo>
                    <a:pt x="340359" y="184150"/>
                  </a:lnTo>
                  <a:lnTo>
                    <a:pt x="170180" y="184150"/>
                  </a:lnTo>
                  <a:close/>
                </a:path>
              </a:pathLst>
            </a:custGeom>
            <a:ln w="9344">
              <a:solidFill>
                <a:srgbClr val="000000"/>
              </a:solidFill>
            </a:ln>
          </p:spPr>
          <p:txBody>
            <a:bodyPr wrap="square" lIns="0" tIns="0" rIns="0" bIns="0" rtlCol="0"/>
            <a:lstStyle/>
            <a:p>
              <a:endParaRPr sz="1906"/>
            </a:p>
          </p:txBody>
        </p:sp>
        <p:sp>
          <p:nvSpPr>
            <p:cNvPr id="23" name="object 23"/>
            <p:cNvSpPr/>
            <p:nvPr/>
          </p:nvSpPr>
          <p:spPr>
            <a:xfrm>
              <a:off x="2193290" y="5797549"/>
              <a:ext cx="340360" cy="182880"/>
            </a:xfrm>
            <a:custGeom>
              <a:avLst/>
              <a:gdLst/>
              <a:ahLst/>
              <a:cxnLst/>
              <a:rect l="l" t="t" r="r" b="b"/>
              <a:pathLst>
                <a:path w="340360" h="182879">
                  <a:moveTo>
                    <a:pt x="340360" y="0"/>
                  </a:moveTo>
                  <a:lnTo>
                    <a:pt x="0" y="0"/>
                  </a:lnTo>
                  <a:lnTo>
                    <a:pt x="0" y="182879"/>
                  </a:lnTo>
                  <a:lnTo>
                    <a:pt x="170180" y="182879"/>
                  </a:lnTo>
                  <a:lnTo>
                    <a:pt x="340360" y="182879"/>
                  </a:lnTo>
                  <a:lnTo>
                    <a:pt x="340360" y="0"/>
                  </a:lnTo>
                  <a:close/>
                </a:path>
              </a:pathLst>
            </a:custGeom>
            <a:solidFill>
              <a:srgbClr val="BFBFBF"/>
            </a:solidFill>
          </p:spPr>
          <p:txBody>
            <a:bodyPr wrap="square" lIns="0" tIns="0" rIns="0" bIns="0" rtlCol="0"/>
            <a:lstStyle/>
            <a:p>
              <a:endParaRPr sz="1906"/>
            </a:p>
          </p:txBody>
        </p:sp>
        <p:sp>
          <p:nvSpPr>
            <p:cNvPr id="24" name="object 24"/>
            <p:cNvSpPr/>
            <p:nvPr/>
          </p:nvSpPr>
          <p:spPr>
            <a:xfrm>
              <a:off x="2193290" y="5797549"/>
              <a:ext cx="340360" cy="182880"/>
            </a:xfrm>
            <a:custGeom>
              <a:avLst/>
              <a:gdLst/>
              <a:ahLst/>
              <a:cxnLst/>
              <a:rect l="l" t="t" r="r" b="b"/>
              <a:pathLst>
                <a:path w="340360" h="182879">
                  <a:moveTo>
                    <a:pt x="170180" y="182879"/>
                  </a:moveTo>
                  <a:lnTo>
                    <a:pt x="0" y="182879"/>
                  </a:lnTo>
                  <a:lnTo>
                    <a:pt x="0" y="0"/>
                  </a:lnTo>
                  <a:lnTo>
                    <a:pt x="340360" y="0"/>
                  </a:lnTo>
                  <a:lnTo>
                    <a:pt x="340360" y="182879"/>
                  </a:lnTo>
                  <a:lnTo>
                    <a:pt x="170180" y="182879"/>
                  </a:lnTo>
                  <a:close/>
                </a:path>
              </a:pathLst>
            </a:custGeom>
            <a:ln w="9344">
              <a:solidFill>
                <a:srgbClr val="000000"/>
              </a:solidFill>
            </a:ln>
          </p:spPr>
          <p:txBody>
            <a:bodyPr wrap="square" lIns="0" tIns="0" rIns="0" bIns="0" rtlCol="0"/>
            <a:lstStyle/>
            <a:p>
              <a:endParaRPr sz="1906"/>
            </a:p>
          </p:txBody>
        </p:sp>
        <p:sp>
          <p:nvSpPr>
            <p:cNvPr id="25" name="object 25"/>
            <p:cNvSpPr/>
            <p:nvPr/>
          </p:nvSpPr>
          <p:spPr>
            <a:xfrm>
              <a:off x="2758439" y="5946139"/>
              <a:ext cx="340360" cy="182880"/>
            </a:xfrm>
            <a:custGeom>
              <a:avLst/>
              <a:gdLst/>
              <a:ahLst/>
              <a:cxnLst/>
              <a:rect l="l" t="t" r="r" b="b"/>
              <a:pathLst>
                <a:path w="340360" h="182879">
                  <a:moveTo>
                    <a:pt x="340360" y="0"/>
                  </a:moveTo>
                  <a:lnTo>
                    <a:pt x="0" y="0"/>
                  </a:lnTo>
                  <a:lnTo>
                    <a:pt x="0" y="182880"/>
                  </a:lnTo>
                  <a:lnTo>
                    <a:pt x="170180" y="182880"/>
                  </a:lnTo>
                  <a:lnTo>
                    <a:pt x="340360" y="182880"/>
                  </a:lnTo>
                  <a:lnTo>
                    <a:pt x="340360" y="0"/>
                  </a:lnTo>
                  <a:close/>
                </a:path>
              </a:pathLst>
            </a:custGeom>
            <a:solidFill>
              <a:srgbClr val="BFBFBF"/>
            </a:solidFill>
          </p:spPr>
          <p:txBody>
            <a:bodyPr wrap="square" lIns="0" tIns="0" rIns="0" bIns="0" rtlCol="0"/>
            <a:lstStyle/>
            <a:p>
              <a:endParaRPr sz="1906"/>
            </a:p>
          </p:txBody>
        </p:sp>
        <p:sp>
          <p:nvSpPr>
            <p:cNvPr id="26" name="object 26"/>
            <p:cNvSpPr/>
            <p:nvPr/>
          </p:nvSpPr>
          <p:spPr>
            <a:xfrm>
              <a:off x="2758439" y="5946139"/>
              <a:ext cx="340360" cy="182880"/>
            </a:xfrm>
            <a:custGeom>
              <a:avLst/>
              <a:gdLst/>
              <a:ahLst/>
              <a:cxnLst/>
              <a:rect l="l" t="t" r="r" b="b"/>
              <a:pathLst>
                <a:path w="340360" h="182879">
                  <a:moveTo>
                    <a:pt x="170180" y="182880"/>
                  </a:moveTo>
                  <a:lnTo>
                    <a:pt x="0" y="182880"/>
                  </a:lnTo>
                  <a:lnTo>
                    <a:pt x="0" y="0"/>
                  </a:lnTo>
                  <a:lnTo>
                    <a:pt x="340360" y="0"/>
                  </a:lnTo>
                  <a:lnTo>
                    <a:pt x="340360" y="182880"/>
                  </a:lnTo>
                  <a:lnTo>
                    <a:pt x="170180" y="182880"/>
                  </a:lnTo>
                  <a:close/>
                </a:path>
              </a:pathLst>
            </a:custGeom>
            <a:ln w="9344">
              <a:solidFill>
                <a:srgbClr val="000000"/>
              </a:solidFill>
            </a:ln>
          </p:spPr>
          <p:txBody>
            <a:bodyPr wrap="square" lIns="0" tIns="0" rIns="0" bIns="0" rtlCol="0"/>
            <a:lstStyle/>
            <a:p>
              <a:endParaRPr sz="1906"/>
            </a:p>
          </p:txBody>
        </p:sp>
        <p:sp>
          <p:nvSpPr>
            <p:cNvPr id="27" name="object 27"/>
            <p:cNvSpPr/>
            <p:nvPr/>
          </p:nvSpPr>
          <p:spPr>
            <a:xfrm>
              <a:off x="3379470" y="5946139"/>
              <a:ext cx="340360" cy="182880"/>
            </a:xfrm>
            <a:custGeom>
              <a:avLst/>
              <a:gdLst/>
              <a:ahLst/>
              <a:cxnLst/>
              <a:rect l="l" t="t" r="r" b="b"/>
              <a:pathLst>
                <a:path w="340360" h="182879">
                  <a:moveTo>
                    <a:pt x="340359" y="0"/>
                  </a:moveTo>
                  <a:lnTo>
                    <a:pt x="0" y="0"/>
                  </a:lnTo>
                  <a:lnTo>
                    <a:pt x="0" y="182880"/>
                  </a:lnTo>
                  <a:lnTo>
                    <a:pt x="170179" y="182880"/>
                  </a:lnTo>
                  <a:lnTo>
                    <a:pt x="340359" y="182880"/>
                  </a:lnTo>
                  <a:lnTo>
                    <a:pt x="340359" y="0"/>
                  </a:lnTo>
                  <a:close/>
                </a:path>
              </a:pathLst>
            </a:custGeom>
            <a:solidFill>
              <a:srgbClr val="BFBFBF"/>
            </a:solidFill>
          </p:spPr>
          <p:txBody>
            <a:bodyPr wrap="square" lIns="0" tIns="0" rIns="0" bIns="0" rtlCol="0"/>
            <a:lstStyle/>
            <a:p>
              <a:endParaRPr sz="1906"/>
            </a:p>
          </p:txBody>
        </p:sp>
        <p:sp>
          <p:nvSpPr>
            <p:cNvPr id="28" name="object 28"/>
            <p:cNvSpPr/>
            <p:nvPr/>
          </p:nvSpPr>
          <p:spPr>
            <a:xfrm>
              <a:off x="3379470" y="5946139"/>
              <a:ext cx="340360" cy="182880"/>
            </a:xfrm>
            <a:custGeom>
              <a:avLst/>
              <a:gdLst/>
              <a:ahLst/>
              <a:cxnLst/>
              <a:rect l="l" t="t" r="r" b="b"/>
              <a:pathLst>
                <a:path w="340360" h="182879">
                  <a:moveTo>
                    <a:pt x="170179" y="182880"/>
                  </a:moveTo>
                  <a:lnTo>
                    <a:pt x="0" y="182880"/>
                  </a:lnTo>
                  <a:lnTo>
                    <a:pt x="0" y="0"/>
                  </a:lnTo>
                  <a:lnTo>
                    <a:pt x="340359" y="0"/>
                  </a:lnTo>
                  <a:lnTo>
                    <a:pt x="340359" y="182880"/>
                  </a:lnTo>
                  <a:lnTo>
                    <a:pt x="170179" y="182880"/>
                  </a:lnTo>
                  <a:close/>
                </a:path>
              </a:pathLst>
            </a:custGeom>
            <a:ln w="9344">
              <a:solidFill>
                <a:srgbClr val="000000"/>
              </a:solidFill>
            </a:ln>
          </p:spPr>
          <p:txBody>
            <a:bodyPr wrap="square" lIns="0" tIns="0" rIns="0" bIns="0" rtlCol="0"/>
            <a:lstStyle/>
            <a:p>
              <a:endParaRPr sz="1906"/>
            </a:p>
          </p:txBody>
        </p:sp>
        <p:sp>
          <p:nvSpPr>
            <p:cNvPr id="29" name="object 29"/>
            <p:cNvSpPr/>
            <p:nvPr/>
          </p:nvSpPr>
          <p:spPr>
            <a:xfrm>
              <a:off x="3945889" y="5835649"/>
              <a:ext cx="339090" cy="184150"/>
            </a:xfrm>
            <a:custGeom>
              <a:avLst/>
              <a:gdLst/>
              <a:ahLst/>
              <a:cxnLst/>
              <a:rect l="l" t="t" r="r" b="b"/>
              <a:pathLst>
                <a:path w="339089" h="184150">
                  <a:moveTo>
                    <a:pt x="339089" y="0"/>
                  </a:moveTo>
                  <a:lnTo>
                    <a:pt x="0" y="0"/>
                  </a:lnTo>
                  <a:lnTo>
                    <a:pt x="0" y="184150"/>
                  </a:lnTo>
                  <a:lnTo>
                    <a:pt x="170180" y="184150"/>
                  </a:lnTo>
                  <a:lnTo>
                    <a:pt x="339089" y="184150"/>
                  </a:lnTo>
                  <a:lnTo>
                    <a:pt x="339089" y="0"/>
                  </a:lnTo>
                  <a:close/>
                </a:path>
              </a:pathLst>
            </a:custGeom>
            <a:solidFill>
              <a:srgbClr val="BFBFBF"/>
            </a:solidFill>
          </p:spPr>
          <p:txBody>
            <a:bodyPr wrap="square" lIns="0" tIns="0" rIns="0" bIns="0" rtlCol="0"/>
            <a:lstStyle/>
            <a:p>
              <a:endParaRPr sz="1906"/>
            </a:p>
          </p:txBody>
        </p:sp>
        <p:sp>
          <p:nvSpPr>
            <p:cNvPr id="30" name="object 30"/>
            <p:cNvSpPr/>
            <p:nvPr/>
          </p:nvSpPr>
          <p:spPr>
            <a:xfrm>
              <a:off x="3945889" y="5835649"/>
              <a:ext cx="339090" cy="184150"/>
            </a:xfrm>
            <a:custGeom>
              <a:avLst/>
              <a:gdLst/>
              <a:ahLst/>
              <a:cxnLst/>
              <a:rect l="l" t="t" r="r" b="b"/>
              <a:pathLst>
                <a:path w="339089" h="184150">
                  <a:moveTo>
                    <a:pt x="170180" y="184150"/>
                  </a:moveTo>
                  <a:lnTo>
                    <a:pt x="0" y="184150"/>
                  </a:lnTo>
                  <a:lnTo>
                    <a:pt x="0" y="0"/>
                  </a:lnTo>
                  <a:lnTo>
                    <a:pt x="339089" y="0"/>
                  </a:lnTo>
                  <a:lnTo>
                    <a:pt x="339089" y="184150"/>
                  </a:lnTo>
                  <a:lnTo>
                    <a:pt x="170180" y="184150"/>
                  </a:lnTo>
                  <a:close/>
                </a:path>
              </a:pathLst>
            </a:custGeom>
            <a:ln w="9344">
              <a:solidFill>
                <a:srgbClr val="000000"/>
              </a:solidFill>
            </a:ln>
          </p:spPr>
          <p:txBody>
            <a:bodyPr wrap="square" lIns="0" tIns="0" rIns="0" bIns="0" rtlCol="0"/>
            <a:lstStyle/>
            <a:p>
              <a:endParaRPr sz="1906"/>
            </a:p>
          </p:txBody>
        </p:sp>
        <p:sp>
          <p:nvSpPr>
            <p:cNvPr id="31" name="object 31"/>
            <p:cNvSpPr/>
            <p:nvPr/>
          </p:nvSpPr>
          <p:spPr>
            <a:xfrm>
              <a:off x="2815589" y="5138419"/>
              <a:ext cx="340360" cy="184150"/>
            </a:xfrm>
            <a:custGeom>
              <a:avLst/>
              <a:gdLst/>
              <a:ahLst/>
              <a:cxnLst/>
              <a:rect l="l" t="t" r="r" b="b"/>
              <a:pathLst>
                <a:path w="340360" h="184150">
                  <a:moveTo>
                    <a:pt x="340360" y="0"/>
                  </a:moveTo>
                  <a:lnTo>
                    <a:pt x="0" y="0"/>
                  </a:lnTo>
                  <a:lnTo>
                    <a:pt x="0" y="184149"/>
                  </a:lnTo>
                  <a:lnTo>
                    <a:pt x="170180" y="184149"/>
                  </a:lnTo>
                  <a:lnTo>
                    <a:pt x="340360" y="184149"/>
                  </a:lnTo>
                  <a:lnTo>
                    <a:pt x="340360" y="0"/>
                  </a:lnTo>
                  <a:close/>
                </a:path>
              </a:pathLst>
            </a:custGeom>
            <a:solidFill>
              <a:srgbClr val="BFBFBF"/>
            </a:solidFill>
          </p:spPr>
          <p:txBody>
            <a:bodyPr wrap="square" lIns="0" tIns="0" rIns="0" bIns="0" rtlCol="0"/>
            <a:lstStyle/>
            <a:p>
              <a:endParaRPr sz="1906"/>
            </a:p>
          </p:txBody>
        </p:sp>
        <p:sp>
          <p:nvSpPr>
            <p:cNvPr id="32" name="object 32"/>
            <p:cNvSpPr/>
            <p:nvPr/>
          </p:nvSpPr>
          <p:spPr>
            <a:xfrm>
              <a:off x="2815589" y="5138419"/>
              <a:ext cx="340360" cy="184150"/>
            </a:xfrm>
            <a:custGeom>
              <a:avLst/>
              <a:gdLst/>
              <a:ahLst/>
              <a:cxnLst/>
              <a:rect l="l" t="t" r="r" b="b"/>
              <a:pathLst>
                <a:path w="340360" h="184150">
                  <a:moveTo>
                    <a:pt x="170180" y="184149"/>
                  </a:moveTo>
                  <a:lnTo>
                    <a:pt x="0" y="184149"/>
                  </a:lnTo>
                  <a:lnTo>
                    <a:pt x="0" y="0"/>
                  </a:lnTo>
                  <a:lnTo>
                    <a:pt x="340360" y="0"/>
                  </a:lnTo>
                  <a:lnTo>
                    <a:pt x="340360" y="184149"/>
                  </a:lnTo>
                  <a:lnTo>
                    <a:pt x="170180" y="184149"/>
                  </a:lnTo>
                  <a:close/>
                </a:path>
              </a:pathLst>
            </a:custGeom>
            <a:ln w="9344">
              <a:solidFill>
                <a:srgbClr val="000000"/>
              </a:solidFill>
            </a:ln>
          </p:spPr>
          <p:txBody>
            <a:bodyPr wrap="square" lIns="0" tIns="0" rIns="0" bIns="0" rtlCol="0"/>
            <a:lstStyle/>
            <a:p>
              <a:endParaRPr sz="1906"/>
            </a:p>
          </p:txBody>
        </p:sp>
        <p:sp>
          <p:nvSpPr>
            <p:cNvPr id="33" name="object 33"/>
            <p:cNvSpPr/>
            <p:nvPr/>
          </p:nvSpPr>
          <p:spPr>
            <a:xfrm>
              <a:off x="4169410" y="5175249"/>
              <a:ext cx="339090" cy="219710"/>
            </a:xfrm>
            <a:custGeom>
              <a:avLst/>
              <a:gdLst/>
              <a:ahLst/>
              <a:cxnLst/>
              <a:rect l="l" t="t" r="r" b="b"/>
              <a:pathLst>
                <a:path w="339089" h="219710">
                  <a:moveTo>
                    <a:pt x="170179" y="0"/>
                  </a:moveTo>
                  <a:lnTo>
                    <a:pt x="115417" y="5384"/>
                  </a:lnTo>
                  <a:lnTo>
                    <a:pt x="68579" y="20523"/>
                  </a:lnTo>
                  <a:lnTo>
                    <a:pt x="32105" y="43891"/>
                  </a:lnTo>
                  <a:lnTo>
                    <a:pt x="8432" y="73964"/>
                  </a:lnTo>
                  <a:lnTo>
                    <a:pt x="0" y="109219"/>
                  </a:lnTo>
                  <a:lnTo>
                    <a:pt x="8432" y="144607"/>
                  </a:lnTo>
                  <a:lnTo>
                    <a:pt x="32105" y="174995"/>
                  </a:lnTo>
                  <a:lnTo>
                    <a:pt x="68579" y="198739"/>
                  </a:lnTo>
                  <a:lnTo>
                    <a:pt x="115417" y="214193"/>
                  </a:lnTo>
                  <a:lnTo>
                    <a:pt x="170179" y="219709"/>
                  </a:lnTo>
                  <a:lnTo>
                    <a:pt x="224322" y="214193"/>
                  </a:lnTo>
                  <a:lnTo>
                    <a:pt x="270784" y="198739"/>
                  </a:lnTo>
                  <a:lnTo>
                    <a:pt x="307065" y="174995"/>
                  </a:lnTo>
                  <a:lnTo>
                    <a:pt x="330667" y="144607"/>
                  </a:lnTo>
                  <a:lnTo>
                    <a:pt x="339089" y="109219"/>
                  </a:lnTo>
                  <a:lnTo>
                    <a:pt x="330667" y="73964"/>
                  </a:lnTo>
                  <a:lnTo>
                    <a:pt x="307065" y="43891"/>
                  </a:lnTo>
                  <a:lnTo>
                    <a:pt x="270784" y="20523"/>
                  </a:lnTo>
                  <a:lnTo>
                    <a:pt x="224322" y="5384"/>
                  </a:lnTo>
                  <a:lnTo>
                    <a:pt x="170179" y="0"/>
                  </a:lnTo>
                  <a:close/>
                </a:path>
              </a:pathLst>
            </a:custGeom>
            <a:solidFill>
              <a:srgbClr val="7F7F7F"/>
            </a:solidFill>
          </p:spPr>
          <p:txBody>
            <a:bodyPr wrap="square" lIns="0" tIns="0" rIns="0" bIns="0" rtlCol="0"/>
            <a:lstStyle/>
            <a:p>
              <a:endParaRPr sz="1906"/>
            </a:p>
          </p:txBody>
        </p:sp>
        <p:sp>
          <p:nvSpPr>
            <p:cNvPr id="34" name="object 34"/>
            <p:cNvSpPr/>
            <p:nvPr/>
          </p:nvSpPr>
          <p:spPr>
            <a:xfrm>
              <a:off x="4169410" y="5175249"/>
              <a:ext cx="339090" cy="219710"/>
            </a:xfrm>
            <a:custGeom>
              <a:avLst/>
              <a:gdLst/>
              <a:ahLst/>
              <a:cxnLst/>
              <a:rect l="l" t="t" r="r" b="b"/>
              <a:pathLst>
                <a:path w="339089" h="219710">
                  <a:moveTo>
                    <a:pt x="170179" y="0"/>
                  </a:moveTo>
                  <a:lnTo>
                    <a:pt x="224322" y="5384"/>
                  </a:lnTo>
                  <a:lnTo>
                    <a:pt x="270784" y="20523"/>
                  </a:lnTo>
                  <a:lnTo>
                    <a:pt x="307065" y="43891"/>
                  </a:lnTo>
                  <a:lnTo>
                    <a:pt x="330667" y="73964"/>
                  </a:lnTo>
                  <a:lnTo>
                    <a:pt x="339089" y="109219"/>
                  </a:lnTo>
                  <a:lnTo>
                    <a:pt x="330667" y="144607"/>
                  </a:lnTo>
                  <a:lnTo>
                    <a:pt x="307065" y="174995"/>
                  </a:lnTo>
                  <a:lnTo>
                    <a:pt x="270784" y="198739"/>
                  </a:lnTo>
                  <a:lnTo>
                    <a:pt x="224322" y="214193"/>
                  </a:lnTo>
                  <a:lnTo>
                    <a:pt x="170179" y="219709"/>
                  </a:lnTo>
                  <a:lnTo>
                    <a:pt x="115417" y="214193"/>
                  </a:lnTo>
                  <a:lnTo>
                    <a:pt x="68579" y="198739"/>
                  </a:lnTo>
                  <a:lnTo>
                    <a:pt x="32105" y="174995"/>
                  </a:lnTo>
                  <a:lnTo>
                    <a:pt x="8432" y="144607"/>
                  </a:lnTo>
                  <a:lnTo>
                    <a:pt x="0" y="109219"/>
                  </a:lnTo>
                  <a:lnTo>
                    <a:pt x="8432" y="73964"/>
                  </a:lnTo>
                  <a:lnTo>
                    <a:pt x="32105" y="43891"/>
                  </a:lnTo>
                  <a:lnTo>
                    <a:pt x="68579" y="20523"/>
                  </a:lnTo>
                  <a:lnTo>
                    <a:pt x="115417" y="5384"/>
                  </a:lnTo>
                  <a:lnTo>
                    <a:pt x="170179" y="0"/>
                  </a:lnTo>
                  <a:close/>
                </a:path>
              </a:pathLst>
            </a:custGeom>
            <a:ln w="9344">
              <a:solidFill>
                <a:srgbClr val="000000"/>
              </a:solidFill>
            </a:ln>
          </p:spPr>
          <p:txBody>
            <a:bodyPr wrap="square" lIns="0" tIns="0" rIns="0" bIns="0" rtlCol="0"/>
            <a:lstStyle/>
            <a:p>
              <a:endParaRPr sz="1906"/>
            </a:p>
          </p:txBody>
        </p:sp>
        <p:sp>
          <p:nvSpPr>
            <p:cNvPr id="35" name="object 35"/>
            <p:cNvSpPr/>
            <p:nvPr/>
          </p:nvSpPr>
          <p:spPr>
            <a:xfrm>
              <a:off x="7164070" y="5175249"/>
              <a:ext cx="339090" cy="184150"/>
            </a:xfrm>
            <a:custGeom>
              <a:avLst/>
              <a:gdLst/>
              <a:ahLst/>
              <a:cxnLst/>
              <a:rect l="l" t="t" r="r" b="b"/>
              <a:pathLst>
                <a:path w="339090" h="184150">
                  <a:moveTo>
                    <a:pt x="339089" y="0"/>
                  </a:moveTo>
                  <a:lnTo>
                    <a:pt x="0" y="0"/>
                  </a:lnTo>
                  <a:lnTo>
                    <a:pt x="0" y="184150"/>
                  </a:lnTo>
                  <a:lnTo>
                    <a:pt x="168909" y="184150"/>
                  </a:lnTo>
                  <a:lnTo>
                    <a:pt x="339089" y="184150"/>
                  </a:lnTo>
                  <a:lnTo>
                    <a:pt x="339089" y="0"/>
                  </a:lnTo>
                  <a:close/>
                </a:path>
              </a:pathLst>
            </a:custGeom>
            <a:solidFill>
              <a:srgbClr val="BFBFBF"/>
            </a:solidFill>
          </p:spPr>
          <p:txBody>
            <a:bodyPr wrap="square" lIns="0" tIns="0" rIns="0" bIns="0" rtlCol="0"/>
            <a:lstStyle/>
            <a:p>
              <a:endParaRPr sz="1906"/>
            </a:p>
          </p:txBody>
        </p:sp>
        <p:sp>
          <p:nvSpPr>
            <p:cNvPr id="36" name="object 36"/>
            <p:cNvSpPr/>
            <p:nvPr/>
          </p:nvSpPr>
          <p:spPr>
            <a:xfrm>
              <a:off x="7164070" y="5175249"/>
              <a:ext cx="339090" cy="184150"/>
            </a:xfrm>
            <a:custGeom>
              <a:avLst/>
              <a:gdLst/>
              <a:ahLst/>
              <a:cxnLst/>
              <a:rect l="l" t="t" r="r" b="b"/>
              <a:pathLst>
                <a:path w="339090" h="184150">
                  <a:moveTo>
                    <a:pt x="168909" y="184150"/>
                  </a:moveTo>
                  <a:lnTo>
                    <a:pt x="0" y="184150"/>
                  </a:lnTo>
                  <a:lnTo>
                    <a:pt x="0" y="0"/>
                  </a:lnTo>
                  <a:lnTo>
                    <a:pt x="339089" y="0"/>
                  </a:lnTo>
                  <a:lnTo>
                    <a:pt x="339089" y="184150"/>
                  </a:lnTo>
                  <a:lnTo>
                    <a:pt x="168909" y="184150"/>
                  </a:lnTo>
                  <a:close/>
                </a:path>
              </a:pathLst>
            </a:custGeom>
            <a:ln w="9344">
              <a:solidFill>
                <a:srgbClr val="000000"/>
              </a:solidFill>
            </a:ln>
          </p:spPr>
          <p:txBody>
            <a:bodyPr wrap="square" lIns="0" tIns="0" rIns="0" bIns="0" rtlCol="0"/>
            <a:lstStyle/>
            <a:p>
              <a:endParaRPr sz="1906"/>
            </a:p>
          </p:txBody>
        </p:sp>
        <p:sp>
          <p:nvSpPr>
            <p:cNvPr id="37" name="object 37"/>
            <p:cNvSpPr/>
            <p:nvPr/>
          </p:nvSpPr>
          <p:spPr>
            <a:xfrm>
              <a:off x="7164070" y="5505449"/>
              <a:ext cx="339090" cy="184150"/>
            </a:xfrm>
            <a:custGeom>
              <a:avLst/>
              <a:gdLst/>
              <a:ahLst/>
              <a:cxnLst/>
              <a:rect l="l" t="t" r="r" b="b"/>
              <a:pathLst>
                <a:path w="339090" h="184150">
                  <a:moveTo>
                    <a:pt x="339089" y="0"/>
                  </a:moveTo>
                  <a:lnTo>
                    <a:pt x="0" y="0"/>
                  </a:lnTo>
                  <a:lnTo>
                    <a:pt x="0" y="184150"/>
                  </a:lnTo>
                  <a:lnTo>
                    <a:pt x="168909" y="184150"/>
                  </a:lnTo>
                  <a:lnTo>
                    <a:pt x="339089" y="184150"/>
                  </a:lnTo>
                  <a:lnTo>
                    <a:pt x="339089" y="0"/>
                  </a:lnTo>
                  <a:close/>
                </a:path>
              </a:pathLst>
            </a:custGeom>
            <a:solidFill>
              <a:srgbClr val="BFBFBF"/>
            </a:solidFill>
          </p:spPr>
          <p:txBody>
            <a:bodyPr wrap="square" lIns="0" tIns="0" rIns="0" bIns="0" rtlCol="0"/>
            <a:lstStyle/>
            <a:p>
              <a:endParaRPr sz="1906"/>
            </a:p>
          </p:txBody>
        </p:sp>
        <p:sp>
          <p:nvSpPr>
            <p:cNvPr id="38" name="object 38"/>
            <p:cNvSpPr/>
            <p:nvPr/>
          </p:nvSpPr>
          <p:spPr>
            <a:xfrm>
              <a:off x="7164070" y="5505449"/>
              <a:ext cx="339090" cy="184150"/>
            </a:xfrm>
            <a:custGeom>
              <a:avLst/>
              <a:gdLst/>
              <a:ahLst/>
              <a:cxnLst/>
              <a:rect l="l" t="t" r="r" b="b"/>
              <a:pathLst>
                <a:path w="339090" h="184150">
                  <a:moveTo>
                    <a:pt x="168909" y="184150"/>
                  </a:moveTo>
                  <a:lnTo>
                    <a:pt x="0" y="184150"/>
                  </a:lnTo>
                  <a:lnTo>
                    <a:pt x="0" y="0"/>
                  </a:lnTo>
                  <a:lnTo>
                    <a:pt x="339089" y="0"/>
                  </a:lnTo>
                  <a:lnTo>
                    <a:pt x="339089" y="184150"/>
                  </a:lnTo>
                  <a:lnTo>
                    <a:pt x="168909" y="184150"/>
                  </a:lnTo>
                  <a:close/>
                </a:path>
              </a:pathLst>
            </a:custGeom>
            <a:ln w="9344">
              <a:solidFill>
                <a:srgbClr val="000000"/>
              </a:solidFill>
            </a:ln>
          </p:spPr>
          <p:txBody>
            <a:bodyPr wrap="square" lIns="0" tIns="0" rIns="0" bIns="0" rtlCol="0"/>
            <a:lstStyle/>
            <a:p>
              <a:endParaRPr sz="1906"/>
            </a:p>
          </p:txBody>
        </p:sp>
        <p:sp>
          <p:nvSpPr>
            <p:cNvPr id="39" name="object 39"/>
            <p:cNvSpPr/>
            <p:nvPr/>
          </p:nvSpPr>
          <p:spPr>
            <a:xfrm>
              <a:off x="7164070" y="5835649"/>
              <a:ext cx="339090" cy="184150"/>
            </a:xfrm>
            <a:custGeom>
              <a:avLst/>
              <a:gdLst/>
              <a:ahLst/>
              <a:cxnLst/>
              <a:rect l="l" t="t" r="r" b="b"/>
              <a:pathLst>
                <a:path w="339090" h="184150">
                  <a:moveTo>
                    <a:pt x="339089" y="0"/>
                  </a:moveTo>
                  <a:lnTo>
                    <a:pt x="0" y="0"/>
                  </a:lnTo>
                  <a:lnTo>
                    <a:pt x="0" y="184150"/>
                  </a:lnTo>
                  <a:lnTo>
                    <a:pt x="168909" y="184150"/>
                  </a:lnTo>
                  <a:lnTo>
                    <a:pt x="339089" y="184150"/>
                  </a:lnTo>
                  <a:lnTo>
                    <a:pt x="339089" y="0"/>
                  </a:lnTo>
                  <a:close/>
                </a:path>
              </a:pathLst>
            </a:custGeom>
            <a:solidFill>
              <a:srgbClr val="BFBFBF"/>
            </a:solidFill>
          </p:spPr>
          <p:txBody>
            <a:bodyPr wrap="square" lIns="0" tIns="0" rIns="0" bIns="0" rtlCol="0"/>
            <a:lstStyle/>
            <a:p>
              <a:endParaRPr sz="1906"/>
            </a:p>
          </p:txBody>
        </p:sp>
        <p:sp>
          <p:nvSpPr>
            <p:cNvPr id="40" name="object 40"/>
            <p:cNvSpPr/>
            <p:nvPr/>
          </p:nvSpPr>
          <p:spPr>
            <a:xfrm>
              <a:off x="7164070" y="5835649"/>
              <a:ext cx="339090" cy="184150"/>
            </a:xfrm>
            <a:custGeom>
              <a:avLst/>
              <a:gdLst/>
              <a:ahLst/>
              <a:cxnLst/>
              <a:rect l="l" t="t" r="r" b="b"/>
              <a:pathLst>
                <a:path w="339090" h="184150">
                  <a:moveTo>
                    <a:pt x="168909" y="184150"/>
                  </a:moveTo>
                  <a:lnTo>
                    <a:pt x="0" y="184150"/>
                  </a:lnTo>
                  <a:lnTo>
                    <a:pt x="0" y="0"/>
                  </a:lnTo>
                  <a:lnTo>
                    <a:pt x="339089" y="0"/>
                  </a:lnTo>
                  <a:lnTo>
                    <a:pt x="339089" y="184150"/>
                  </a:lnTo>
                  <a:lnTo>
                    <a:pt x="168909" y="184150"/>
                  </a:lnTo>
                  <a:close/>
                </a:path>
              </a:pathLst>
            </a:custGeom>
            <a:ln w="9344">
              <a:solidFill>
                <a:srgbClr val="000000"/>
              </a:solidFill>
            </a:ln>
          </p:spPr>
          <p:txBody>
            <a:bodyPr wrap="square" lIns="0" tIns="0" rIns="0" bIns="0" rtlCol="0"/>
            <a:lstStyle/>
            <a:p>
              <a:endParaRPr sz="1906"/>
            </a:p>
          </p:txBody>
        </p:sp>
        <p:sp>
          <p:nvSpPr>
            <p:cNvPr id="41" name="object 41"/>
            <p:cNvSpPr/>
            <p:nvPr/>
          </p:nvSpPr>
          <p:spPr>
            <a:xfrm>
              <a:off x="7164070" y="4846319"/>
              <a:ext cx="339090" cy="184150"/>
            </a:xfrm>
            <a:custGeom>
              <a:avLst/>
              <a:gdLst/>
              <a:ahLst/>
              <a:cxnLst/>
              <a:rect l="l" t="t" r="r" b="b"/>
              <a:pathLst>
                <a:path w="339090" h="184150">
                  <a:moveTo>
                    <a:pt x="339089" y="0"/>
                  </a:moveTo>
                  <a:lnTo>
                    <a:pt x="0" y="0"/>
                  </a:lnTo>
                  <a:lnTo>
                    <a:pt x="0" y="184149"/>
                  </a:lnTo>
                  <a:lnTo>
                    <a:pt x="168909" y="184149"/>
                  </a:lnTo>
                  <a:lnTo>
                    <a:pt x="339089" y="184149"/>
                  </a:lnTo>
                  <a:lnTo>
                    <a:pt x="339089" y="0"/>
                  </a:lnTo>
                  <a:close/>
                </a:path>
              </a:pathLst>
            </a:custGeom>
            <a:solidFill>
              <a:srgbClr val="BFBFBF"/>
            </a:solidFill>
          </p:spPr>
          <p:txBody>
            <a:bodyPr wrap="square" lIns="0" tIns="0" rIns="0" bIns="0" rtlCol="0"/>
            <a:lstStyle/>
            <a:p>
              <a:endParaRPr sz="1906"/>
            </a:p>
          </p:txBody>
        </p:sp>
        <p:sp>
          <p:nvSpPr>
            <p:cNvPr id="42" name="object 42"/>
            <p:cNvSpPr/>
            <p:nvPr/>
          </p:nvSpPr>
          <p:spPr>
            <a:xfrm>
              <a:off x="6938009" y="4846319"/>
              <a:ext cx="565150" cy="1062990"/>
            </a:xfrm>
            <a:custGeom>
              <a:avLst/>
              <a:gdLst/>
              <a:ahLst/>
              <a:cxnLst/>
              <a:rect l="l" t="t" r="r" b="b"/>
              <a:pathLst>
                <a:path w="565150" h="1062989">
                  <a:moveTo>
                    <a:pt x="394970" y="184149"/>
                  </a:moveTo>
                  <a:lnTo>
                    <a:pt x="226060" y="184149"/>
                  </a:lnTo>
                  <a:lnTo>
                    <a:pt x="226060" y="0"/>
                  </a:lnTo>
                  <a:lnTo>
                    <a:pt x="565150" y="0"/>
                  </a:lnTo>
                  <a:lnTo>
                    <a:pt x="565150" y="184149"/>
                  </a:lnTo>
                  <a:lnTo>
                    <a:pt x="394970" y="184149"/>
                  </a:lnTo>
                  <a:close/>
                </a:path>
                <a:path w="565150" h="1062989">
                  <a:moveTo>
                    <a:pt x="0" y="73659"/>
                  </a:moveTo>
                  <a:lnTo>
                    <a:pt x="1270" y="1061719"/>
                  </a:lnTo>
                </a:path>
                <a:path w="565150" h="1062989">
                  <a:moveTo>
                    <a:pt x="0" y="73659"/>
                  </a:moveTo>
                  <a:lnTo>
                    <a:pt x="226060" y="74929"/>
                  </a:lnTo>
                </a:path>
                <a:path w="565150" h="1062989">
                  <a:moveTo>
                    <a:pt x="0" y="402589"/>
                  </a:moveTo>
                  <a:lnTo>
                    <a:pt x="226060" y="403859"/>
                  </a:lnTo>
                </a:path>
                <a:path w="565150" h="1062989">
                  <a:moveTo>
                    <a:pt x="0" y="732789"/>
                  </a:moveTo>
                  <a:lnTo>
                    <a:pt x="226060" y="734059"/>
                  </a:lnTo>
                </a:path>
                <a:path w="565150" h="1062989">
                  <a:moveTo>
                    <a:pt x="0" y="1061719"/>
                  </a:moveTo>
                  <a:lnTo>
                    <a:pt x="226060" y="1062989"/>
                  </a:lnTo>
                </a:path>
              </a:pathLst>
            </a:custGeom>
            <a:ln w="9344">
              <a:solidFill>
                <a:srgbClr val="000000"/>
              </a:solidFill>
            </a:ln>
          </p:spPr>
          <p:txBody>
            <a:bodyPr wrap="square" lIns="0" tIns="0" rIns="0" bIns="0" rtlCol="0"/>
            <a:lstStyle/>
            <a:p>
              <a:endParaRPr sz="1906"/>
            </a:p>
          </p:txBody>
        </p:sp>
        <p:sp>
          <p:nvSpPr>
            <p:cNvPr id="43" name="object 43"/>
            <p:cNvSpPr/>
            <p:nvPr/>
          </p:nvSpPr>
          <p:spPr>
            <a:xfrm>
              <a:off x="6261100" y="5250179"/>
              <a:ext cx="339090" cy="222250"/>
            </a:xfrm>
            <a:custGeom>
              <a:avLst/>
              <a:gdLst/>
              <a:ahLst/>
              <a:cxnLst/>
              <a:rect l="l" t="t" r="r" b="b"/>
              <a:pathLst>
                <a:path w="339090" h="222250">
                  <a:moveTo>
                    <a:pt x="170179" y="0"/>
                  </a:moveTo>
                  <a:lnTo>
                    <a:pt x="115417" y="5516"/>
                  </a:lnTo>
                  <a:lnTo>
                    <a:pt x="68579" y="20970"/>
                  </a:lnTo>
                  <a:lnTo>
                    <a:pt x="32105" y="44714"/>
                  </a:lnTo>
                  <a:lnTo>
                    <a:pt x="8432" y="75102"/>
                  </a:lnTo>
                  <a:lnTo>
                    <a:pt x="0" y="110490"/>
                  </a:lnTo>
                  <a:lnTo>
                    <a:pt x="8432" y="146497"/>
                  </a:lnTo>
                  <a:lnTo>
                    <a:pt x="32105" y="177261"/>
                  </a:lnTo>
                  <a:lnTo>
                    <a:pt x="68579" y="201198"/>
                  </a:lnTo>
                  <a:lnTo>
                    <a:pt x="115417" y="216722"/>
                  </a:lnTo>
                  <a:lnTo>
                    <a:pt x="170179" y="222250"/>
                  </a:lnTo>
                  <a:lnTo>
                    <a:pt x="224322" y="216722"/>
                  </a:lnTo>
                  <a:lnTo>
                    <a:pt x="270784" y="201198"/>
                  </a:lnTo>
                  <a:lnTo>
                    <a:pt x="307065" y="177261"/>
                  </a:lnTo>
                  <a:lnTo>
                    <a:pt x="330667" y="146497"/>
                  </a:lnTo>
                  <a:lnTo>
                    <a:pt x="339090" y="110490"/>
                  </a:lnTo>
                  <a:lnTo>
                    <a:pt x="330667" y="75102"/>
                  </a:lnTo>
                  <a:lnTo>
                    <a:pt x="307065" y="44714"/>
                  </a:lnTo>
                  <a:lnTo>
                    <a:pt x="270784" y="20970"/>
                  </a:lnTo>
                  <a:lnTo>
                    <a:pt x="224322" y="5516"/>
                  </a:lnTo>
                  <a:lnTo>
                    <a:pt x="170179" y="0"/>
                  </a:lnTo>
                  <a:close/>
                </a:path>
              </a:pathLst>
            </a:custGeom>
            <a:solidFill>
              <a:srgbClr val="7F7F7F"/>
            </a:solidFill>
          </p:spPr>
          <p:txBody>
            <a:bodyPr wrap="square" lIns="0" tIns="0" rIns="0" bIns="0" rtlCol="0"/>
            <a:lstStyle/>
            <a:p>
              <a:endParaRPr sz="1906"/>
            </a:p>
          </p:txBody>
        </p:sp>
        <p:sp>
          <p:nvSpPr>
            <p:cNvPr id="44" name="object 44"/>
            <p:cNvSpPr/>
            <p:nvPr/>
          </p:nvSpPr>
          <p:spPr>
            <a:xfrm>
              <a:off x="6261100" y="5250179"/>
              <a:ext cx="339090" cy="222250"/>
            </a:xfrm>
            <a:custGeom>
              <a:avLst/>
              <a:gdLst/>
              <a:ahLst/>
              <a:cxnLst/>
              <a:rect l="l" t="t" r="r" b="b"/>
              <a:pathLst>
                <a:path w="339090" h="222250">
                  <a:moveTo>
                    <a:pt x="170179" y="0"/>
                  </a:moveTo>
                  <a:lnTo>
                    <a:pt x="224322" y="5516"/>
                  </a:lnTo>
                  <a:lnTo>
                    <a:pt x="270784" y="20970"/>
                  </a:lnTo>
                  <a:lnTo>
                    <a:pt x="307065" y="44714"/>
                  </a:lnTo>
                  <a:lnTo>
                    <a:pt x="330667" y="75102"/>
                  </a:lnTo>
                  <a:lnTo>
                    <a:pt x="339090" y="110490"/>
                  </a:lnTo>
                  <a:lnTo>
                    <a:pt x="330667" y="146497"/>
                  </a:lnTo>
                  <a:lnTo>
                    <a:pt x="307065" y="177261"/>
                  </a:lnTo>
                  <a:lnTo>
                    <a:pt x="270784" y="201198"/>
                  </a:lnTo>
                  <a:lnTo>
                    <a:pt x="224322" y="216722"/>
                  </a:lnTo>
                  <a:lnTo>
                    <a:pt x="170179" y="222250"/>
                  </a:lnTo>
                  <a:lnTo>
                    <a:pt x="115417" y="216722"/>
                  </a:lnTo>
                  <a:lnTo>
                    <a:pt x="68579" y="201198"/>
                  </a:lnTo>
                  <a:lnTo>
                    <a:pt x="32105" y="177261"/>
                  </a:lnTo>
                  <a:lnTo>
                    <a:pt x="8432" y="146497"/>
                  </a:lnTo>
                  <a:lnTo>
                    <a:pt x="0" y="110490"/>
                  </a:lnTo>
                  <a:lnTo>
                    <a:pt x="8432" y="75102"/>
                  </a:lnTo>
                  <a:lnTo>
                    <a:pt x="32105" y="44714"/>
                  </a:lnTo>
                  <a:lnTo>
                    <a:pt x="68579" y="20970"/>
                  </a:lnTo>
                  <a:lnTo>
                    <a:pt x="115417" y="5516"/>
                  </a:lnTo>
                  <a:lnTo>
                    <a:pt x="170179" y="0"/>
                  </a:lnTo>
                  <a:close/>
                </a:path>
              </a:pathLst>
            </a:custGeom>
            <a:ln w="9344">
              <a:solidFill>
                <a:srgbClr val="000000"/>
              </a:solidFill>
            </a:ln>
          </p:spPr>
          <p:txBody>
            <a:bodyPr wrap="square" lIns="0" tIns="0" rIns="0" bIns="0" rtlCol="0"/>
            <a:lstStyle/>
            <a:p>
              <a:endParaRPr sz="1906"/>
            </a:p>
          </p:txBody>
        </p:sp>
        <p:sp>
          <p:nvSpPr>
            <p:cNvPr id="45" name="object 45"/>
            <p:cNvSpPr/>
            <p:nvPr/>
          </p:nvSpPr>
          <p:spPr>
            <a:xfrm>
              <a:off x="5073650" y="4772659"/>
              <a:ext cx="339090" cy="220979"/>
            </a:xfrm>
            <a:custGeom>
              <a:avLst/>
              <a:gdLst/>
              <a:ahLst/>
              <a:cxnLst/>
              <a:rect l="l" t="t" r="r" b="b"/>
              <a:pathLst>
                <a:path w="339089" h="220979">
                  <a:moveTo>
                    <a:pt x="168910" y="0"/>
                  </a:moveTo>
                  <a:lnTo>
                    <a:pt x="114767" y="5516"/>
                  </a:lnTo>
                  <a:lnTo>
                    <a:pt x="68305" y="20970"/>
                  </a:lnTo>
                  <a:lnTo>
                    <a:pt x="32024" y="44714"/>
                  </a:lnTo>
                  <a:lnTo>
                    <a:pt x="8422" y="75102"/>
                  </a:lnTo>
                  <a:lnTo>
                    <a:pt x="0" y="110489"/>
                  </a:lnTo>
                  <a:lnTo>
                    <a:pt x="8422" y="145877"/>
                  </a:lnTo>
                  <a:lnTo>
                    <a:pt x="32024" y="176265"/>
                  </a:lnTo>
                  <a:lnTo>
                    <a:pt x="68305" y="200009"/>
                  </a:lnTo>
                  <a:lnTo>
                    <a:pt x="114767" y="215463"/>
                  </a:lnTo>
                  <a:lnTo>
                    <a:pt x="168910" y="220979"/>
                  </a:lnTo>
                  <a:lnTo>
                    <a:pt x="223672" y="215463"/>
                  </a:lnTo>
                  <a:lnTo>
                    <a:pt x="270510" y="200009"/>
                  </a:lnTo>
                  <a:lnTo>
                    <a:pt x="306984" y="176265"/>
                  </a:lnTo>
                  <a:lnTo>
                    <a:pt x="330657" y="145877"/>
                  </a:lnTo>
                  <a:lnTo>
                    <a:pt x="339089" y="110489"/>
                  </a:lnTo>
                  <a:lnTo>
                    <a:pt x="330657" y="75102"/>
                  </a:lnTo>
                  <a:lnTo>
                    <a:pt x="306984" y="44714"/>
                  </a:lnTo>
                  <a:lnTo>
                    <a:pt x="270510" y="20970"/>
                  </a:lnTo>
                  <a:lnTo>
                    <a:pt x="223672" y="5516"/>
                  </a:lnTo>
                  <a:lnTo>
                    <a:pt x="168910" y="0"/>
                  </a:lnTo>
                  <a:close/>
                </a:path>
              </a:pathLst>
            </a:custGeom>
            <a:solidFill>
              <a:srgbClr val="7F7F7F"/>
            </a:solidFill>
          </p:spPr>
          <p:txBody>
            <a:bodyPr wrap="square" lIns="0" tIns="0" rIns="0" bIns="0" rtlCol="0"/>
            <a:lstStyle/>
            <a:p>
              <a:endParaRPr sz="1906"/>
            </a:p>
          </p:txBody>
        </p:sp>
        <p:sp>
          <p:nvSpPr>
            <p:cNvPr id="46" name="object 46"/>
            <p:cNvSpPr/>
            <p:nvPr/>
          </p:nvSpPr>
          <p:spPr>
            <a:xfrm>
              <a:off x="5073650" y="4772659"/>
              <a:ext cx="339090" cy="220979"/>
            </a:xfrm>
            <a:custGeom>
              <a:avLst/>
              <a:gdLst/>
              <a:ahLst/>
              <a:cxnLst/>
              <a:rect l="l" t="t" r="r" b="b"/>
              <a:pathLst>
                <a:path w="339089" h="220979">
                  <a:moveTo>
                    <a:pt x="168910" y="0"/>
                  </a:moveTo>
                  <a:lnTo>
                    <a:pt x="223672" y="5516"/>
                  </a:lnTo>
                  <a:lnTo>
                    <a:pt x="270510" y="20970"/>
                  </a:lnTo>
                  <a:lnTo>
                    <a:pt x="306984" y="44714"/>
                  </a:lnTo>
                  <a:lnTo>
                    <a:pt x="330657" y="75102"/>
                  </a:lnTo>
                  <a:lnTo>
                    <a:pt x="339089" y="110489"/>
                  </a:lnTo>
                  <a:lnTo>
                    <a:pt x="330657" y="145877"/>
                  </a:lnTo>
                  <a:lnTo>
                    <a:pt x="306984" y="176265"/>
                  </a:lnTo>
                  <a:lnTo>
                    <a:pt x="270510" y="200009"/>
                  </a:lnTo>
                  <a:lnTo>
                    <a:pt x="223672" y="215463"/>
                  </a:lnTo>
                  <a:lnTo>
                    <a:pt x="168910" y="220979"/>
                  </a:lnTo>
                  <a:lnTo>
                    <a:pt x="114767" y="215463"/>
                  </a:lnTo>
                  <a:lnTo>
                    <a:pt x="68305" y="200009"/>
                  </a:lnTo>
                  <a:lnTo>
                    <a:pt x="32024" y="176265"/>
                  </a:lnTo>
                  <a:lnTo>
                    <a:pt x="8422" y="145877"/>
                  </a:lnTo>
                  <a:lnTo>
                    <a:pt x="0" y="110489"/>
                  </a:lnTo>
                  <a:lnTo>
                    <a:pt x="8422" y="75102"/>
                  </a:lnTo>
                  <a:lnTo>
                    <a:pt x="32024" y="44714"/>
                  </a:lnTo>
                  <a:lnTo>
                    <a:pt x="68305" y="20970"/>
                  </a:lnTo>
                  <a:lnTo>
                    <a:pt x="114767" y="5516"/>
                  </a:lnTo>
                  <a:lnTo>
                    <a:pt x="168910" y="0"/>
                  </a:lnTo>
                  <a:close/>
                </a:path>
              </a:pathLst>
            </a:custGeom>
            <a:ln w="9344">
              <a:solidFill>
                <a:srgbClr val="000000"/>
              </a:solidFill>
            </a:ln>
          </p:spPr>
          <p:txBody>
            <a:bodyPr wrap="square" lIns="0" tIns="0" rIns="0" bIns="0" rtlCol="0"/>
            <a:lstStyle/>
            <a:p>
              <a:endParaRPr sz="1906"/>
            </a:p>
          </p:txBody>
        </p:sp>
        <p:sp>
          <p:nvSpPr>
            <p:cNvPr id="47" name="object 47"/>
            <p:cNvSpPr/>
            <p:nvPr/>
          </p:nvSpPr>
          <p:spPr>
            <a:xfrm>
              <a:off x="5637529" y="4077969"/>
              <a:ext cx="340360" cy="219710"/>
            </a:xfrm>
            <a:custGeom>
              <a:avLst/>
              <a:gdLst/>
              <a:ahLst/>
              <a:cxnLst/>
              <a:rect l="l" t="t" r="r" b="b"/>
              <a:pathLst>
                <a:path w="340360" h="219710">
                  <a:moveTo>
                    <a:pt x="170180" y="0"/>
                  </a:moveTo>
                  <a:lnTo>
                    <a:pt x="115417" y="5384"/>
                  </a:lnTo>
                  <a:lnTo>
                    <a:pt x="68580" y="20523"/>
                  </a:lnTo>
                  <a:lnTo>
                    <a:pt x="32105" y="43891"/>
                  </a:lnTo>
                  <a:lnTo>
                    <a:pt x="8432" y="73964"/>
                  </a:lnTo>
                  <a:lnTo>
                    <a:pt x="0" y="109219"/>
                  </a:lnTo>
                  <a:lnTo>
                    <a:pt x="8432" y="144607"/>
                  </a:lnTo>
                  <a:lnTo>
                    <a:pt x="32105" y="174995"/>
                  </a:lnTo>
                  <a:lnTo>
                    <a:pt x="68580" y="198739"/>
                  </a:lnTo>
                  <a:lnTo>
                    <a:pt x="115417" y="214193"/>
                  </a:lnTo>
                  <a:lnTo>
                    <a:pt x="170180" y="219709"/>
                  </a:lnTo>
                  <a:lnTo>
                    <a:pt x="224942" y="214193"/>
                  </a:lnTo>
                  <a:lnTo>
                    <a:pt x="271780" y="198739"/>
                  </a:lnTo>
                  <a:lnTo>
                    <a:pt x="308254" y="174995"/>
                  </a:lnTo>
                  <a:lnTo>
                    <a:pt x="331927" y="144607"/>
                  </a:lnTo>
                  <a:lnTo>
                    <a:pt x="340360" y="109219"/>
                  </a:lnTo>
                  <a:lnTo>
                    <a:pt x="331927" y="73964"/>
                  </a:lnTo>
                  <a:lnTo>
                    <a:pt x="308254" y="43891"/>
                  </a:lnTo>
                  <a:lnTo>
                    <a:pt x="271780" y="20523"/>
                  </a:lnTo>
                  <a:lnTo>
                    <a:pt x="224942" y="5384"/>
                  </a:lnTo>
                  <a:lnTo>
                    <a:pt x="170180" y="0"/>
                  </a:lnTo>
                  <a:close/>
                </a:path>
              </a:pathLst>
            </a:custGeom>
            <a:solidFill>
              <a:srgbClr val="7F7F7F"/>
            </a:solidFill>
          </p:spPr>
          <p:txBody>
            <a:bodyPr wrap="square" lIns="0" tIns="0" rIns="0" bIns="0" rtlCol="0"/>
            <a:lstStyle/>
            <a:p>
              <a:endParaRPr sz="1906"/>
            </a:p>
          </p:txBody>
        </p:sp>
        <p:sp>
          <p:nvSpPr>
            <p:cNvPr id="48" name="object 48"/>
            <p:cNvSpPr/>
            <p:nvPr/>
          </p:nvSpPr>
          <p:spPr>
            <a:xfrm>
              <a:off x="5637529" y="4077969"/>
              <a:ext cx="340360" cy="219710"/>
            </a:xfrm>
            <a:custGeom>
              <a:avLst/>
              <a:gdLst/>
              <a:ahLst/>
              <a:cxnLst/>
              <a:rect l="l" t="t" r="r" b="b"/>
              <a:pathLst>
                <a:path w="340360" h="219710">
                  <a:moveTo>
                    <a:pt x="170180" y="0"/>
                  </a:moveTo>
                  <a:lnTo>
                    <a:pt x="224942" y="5384"/>
                  </a:lnTo>
                  <a:lnTo>
                    <a:pt x="271780" y="20523"/>
                  </a:lnTo>
                  <a:lnTo>
                    <a:pt x="308254" y="43891"/>
                  </a:lnTo>
                  <a:lnTo>
                    <a:pt x="331927" y="73964"/>
                  </a:lnTo>
                  <a:lnTo>
                    <a:pt x="340360" y="109219"/>
                  </a:lnTo>
                  <a:lnTo>
                    <a:pt x="331927" y="144607"/>
                  </a:lnTo>
                  <a:lnTo>
                    <a:pt x="308254" y="174995"/>
                  </a:lnTo>
                  <a:lnTo>
                    <a:pt x="271780" y="198739"/>
                  </a:lnTo>
                  <a:lnTo>
                    <a:pt x="224942" y="214193"/>
                  </a:lnTo>
                  <a:lnTo>
                    <a:pt x="170180" y="219709"/>
                  </a:lnTo>
                  <a:lnTo>
                    <a:pt x="115417" y="214193"/>
                  </a:lnTo>
                  <a:lnTo>
                    <a:pt x="68580" y="198739"/>
                  </a:lnTo>
                  <a:lnTo>
                    <a:pt x="32105" y="174995"/>
                  </a:lnTo>
                  <a:lnTo>
                    <a:pt x="8432" y="144607"/>
                  </a:lnTo>
                  <a:lnTo>
                    <a:pt x="0" y="109219"/>
                  </a:lnTo>
                  <a:lnTo>
                    <a:pt x="8432" y="73964"/>
                  </a:lnTo>
                  <a:lnTo>
                    <a:pt x="32105" y="43891"/>
                  </a:lnTo>
                  <a:lnTo>
                    <a:pt x="68580" y="20523"/>
                  </a:lnTo>
                  <a:lnTo>
                    <a:pt x="115417" y="5384"/>
                  </a:lnTo>
                  <a:lnTo>
                    <a:pt x="170180" y="0"/>
                  </a:lnTo>
                  <a:close/>
                </a:path>
              </a:pathLst>
            </a:custGeom>
            <a:ln w="9344">
              <a:solidFill>
                <a:srgbClr val="000000"/>
              </a:solidFill>
            </a:ln>
          </p:spPr>
          <p:txBody>
            <a:bodyPr wrap="square" lIns="0" tIns="0" rIns="0" bIns="0" rtlCol="0"/>
            <a:lstStyle/>
            <a:p>
              <a:endParaRPr sz="1906"/>
            </a:p>
          </p:txBody>
        </p:sp>
        <p:sp>
          <p:nvSpPr>
            <p:cNvPr id="49" name="object 49"/>
            <p:cNvSpPr/>
            <p:nvPr/>
          </p:nvSpPr>
          <p:spPr>
            <a:xfrm>
              <a:off x="6203950" y="4516119"/>
              <a:ext cx="339090" cy="219710"/>
            </a:xfrm>
            <a:custGeom>
              <a:avLst/>
              <a:gdLst/>
              <a:ahLst/>
              <a:cxnLst/>
              <a:rect l="l" t="t" r="r" b="b"/>
              <a:pathLst>
                <a:path w="339090" h="219710">
                  <a:moveTo>
                    <a:pt x="168910" y="0"/>
                  </a:moveTo>
                  <a:lnTo>
                    <a:pt x="114767" y="5394"/>
                  </a:lnTo>
                  <a:lnTo>
                    <a:pt x="68305" y="20604"/>
                  </a:lnTo>
                  <a:lnTo>
                    <a:pt x="32024" y="44165"/>
                  </a:lnTo>
                  <a:lnTo>
                    <a:pt x="8422" y="74615"/>
                  </a:lnTo>
                  <a:lnTo>
                    <a:pt x="0" y="110489"/>
                  </a:lnTo>
                  <a:lnTo>
                    <a:pt x="8422" y="145745"/>
                  </a:lnTo>
                  <a:lnTo>
                    <a:pt x="32024" y="175818"/>
                  </a:lnTo>
                  <a:lnTo>
                    <a:pt x="68305" y="199186"/>
                  </a:lnTo>
                  <a:lnTo>
                    <a:pt x="114767" y="214325"/>
                  </a:lnTo>
                  <a:lnTo>
                    <a:pt x="168910" y="219709"/>
                  </a:lnTo>
                  <a:lnTo>
                    <a:pt x="223672" y="214325"/>
                  </a:lnTo>
                  <a:lnTo>
                    <a:pt x="270510" y="199186"/>
                  </a:lnTo>
                  <a:lnTo>
                    <a:pt x="306984" y="175818"/>
                  </a:lnTo>
                  <a:lnTo>
                    <a:pt x="330657" y="145745"/>
                  </a:lnTo>
                  <a:lnTo>
                    <a:pt x="339090" y="110489"/>
                  </a:lnTo>
                  <a:lnTo>
                    <a:pt x="330657" y="74615"/>
                  </a:lnTo>
                  <a:lnTo>
                    <a:pt x="306984" y="44165"/>
                  </a:lnTo>
                  <a:lnTo>
                    <a:pt x="270509" y="20604"/>
                  </a:lnTo>
                  <a:lnTo>
                    <a:pt x="223672" y="5394"/>
                  </a:lnTo>
                  <a:lnTo>
                    <a:pt x="168910" y="0"/>
                  </a:lnTo>
                  <a:close/>
                </a:path>
              </a:pathLst>
            </a:custGeom>
            <a:solidFill>
              <a:srgbClr val="7F7F7F"/>
            </a:solidFill>
          </p:spPr>
          <p:txBody>
            <a:bodyPr wrap="square" lIns="0" tIns="0" rIns="0" bIns="0" rtlCol="0"/>
            <a:lstStyle/>
            <a:p>
              <a:endParaRPr sz="1906"/>
            </a:p>
          </p:txBody>
        </p:sp>
        <p:sp>
          <p:nvSpPr>
            <p:cNvPr id="50" name="object 50"/>
            <p:cNvSpPr/>
            <p:nvPr/>
          </p:nvSpPr>
          <p:spPr>
            <a:xfrm>
              <a:off x="2363469" y="4004309"/>
              <a:ext cx="4575810" cy="1943100"/>
            </a:xfrm>
            <a:custGeom>
              <a:avLst/>
              <a:gdLst/>
              <a:ahLst/>
              <a:cxnLst/>
              <a:rect l="l" t="t" r="r" b="b"/>
              <a:pathLst>
                <a:path w="4575809" h="1943100">
                  <a:moveTo>
                    <a:pt x="4009390" y="511809"/>
                  </a:moveTo>
                  <a:lnTo>
                    <a:pt x="4064152" y="517204"/>
                  </a:lnTo>
                  <a:lnTo>
                    <a:pt x="4110989" y="532414"/>
                  </a:lnTo>
                  <a:lnTo>
                    <a:pt x="4147464" y="555975"/>
                  </a:lnTo>
                  <a:lnTo>
                    <a:pt x="4171137" y="586425"/>
                  </a:lnTo>
                  <a:lnTo>
                    <a:pt x="4179570" y="622300"/>
                  </a:lnTo>
                  <a:lnTo>
                    <a:pt x="4171137" y="657555"/>
                  </a:lnTo>
                  <a:lnTo>
                    <a:pt x="4147464" y="687628"/>
                  </a:lnTo>
                  <a:lnTo>
                    <a:pt x="4110990" y="710996"/>
                  </a:lnTo>
                  <a:lnTo>
                    <a:pt x="4064152" y="726135"/>
                  </a:lnTo>
                  <a:lnTo>
                    <a:pt x="4009390" y="731519"/>
                  </a:lnTo>
                  <a:lnTo>
                    <a:pt x="3955247" y="726135"/>
                  </a:lnTo>
                  <a:lnTo>
                    <a:pt x="3908785" y="710996"/>
                  </a:lnTo>
                  <a:lnTo>
                    <a:pt x="3872504" y="687628"/>
                  </a:lnTo>
                  <a:lnTo>
                    <a:pt x="3848902" y="657555"/>
                  </a:lnTo>
                  <a:lnTo>
                    <a:pt x="3840479" y="622300"/>
                  </a:lnTo>
                  <a:lnTo>
                    <a:pt x="3848902" y="586425"/>
                  </a:lnTo>
                  <a:lnTo>
                    <a:pt x="3872504" y="555975"/>
                  </a:lnTo>
                  <a:lnTo>
                    <a:pt x="3908785" y="532414"/>
                  </a:lnTo>
                  <a:lnTo>
                    <a:pt x="3955247" y="517204"/>
                  </a:lnTo>
                  <a:lnTo>
                    <a:pt x="4009390" y="511809"/>
                  </a:lnTo>
                  <a:close/>
                </a:path>
                <a:path w="4575809" h="1943100">
                  <a:moveTo>
                    <a:pt x="622300" y="1318259"/>
                  </a:moveTo>
                  <a:lnTo>
                    <a:pt x="958850" y="1356359"/>
                  </a:lnTo>
                </a:path>
                <a:path w="4575809" h="1943100">
                  <a:moveTo>
                    <a:pt x="113030" y="1427480"/>
                  </a:moveTo>
                  <a:lnTo>
                    <a:pt x="226060" y="1464309"/>
                  </a:lnTo>
                </a:path>
                <a:path w="4575809" h="1943100">
                  <a:moveTo>
                    <a:pt x="0" y="1612899"/>
                  </a:moveTo>
                  <a:lnTo>
                    <a:pt x="113030" y="1572259"/>
                  </a:lnTo>
                </a:path>
                <a:path w="4575809" h="1943100">
                  <a:moveTo>
                    <a:pt x="168910" y="1831339"/>
                  </a:moveTo>
                  <a:lnTo>
                    <a:pt x="281940" y="1753870"/>
                  </a:lnTo>
                </a:path>
                <a:path w="4575809" h="1943100">
                  <a:moveTo>
                    <a:pt x="621030" y="1943100"/>
                  </a:moveTo>
                  <a:lnTo>
                    <a:pt x="734060" y="1827529"/>
                  </a:lnTo>
                </a:path>
                <a:path w="4575809" h="1943100">
                  <a:moveTo>
                    <a:pt x="1188720" y="1943100"/>
                  </a:moveTo>
                  <a:lnTo>
                    <a:pt x="1126490" y="1827529"/>
                  </a:lnTo>
                </a:path>
                <a:path w="4575809" h="1943100">
                  <a:moveTo>
                    <a:pt x="1752600" y="1831339"/>
                  </a:moveTo>
                  <a:lnTo>
                    <a:pt x="1634490" y="1753870"/>
                  </a:lnTo>
                </a:path>
                <a:path w="4575809" h="1943100">
                  <a:moveTo>
                    <a:pt x="1638300" y="1430020"/>
                  </a:moveTo>
                  <a:lnTo>
                    <a:pt x="1865630" y="1352549"/>
                  </a:lnTo>
                </a:path>
                <a:path w="4575809" h="1943100">
                  <a:moveTo>
                    <a:pt x="1242059" y="0"/>
                  </a:moveTo>
                  <a:lnTo>
                    <a:pt x="1243330" y="110489"/>
                  </a:lnTo>
                </a:path>
                <a:path w="4575809" h="1943100">
                  <a:moveTo>
                    <a:pt x="621030" y="0"/>
                  </a:moveTo>
                  <a:lnTo>
                    <a:pt x="676910" y="109219"/>
                  </a:lnTo>
                </a:path>
                <a:path w="4575809" h="1943100">
                  <a:moveTo>
                    <a:pt x="113030" y="73659"/>
                  </a:moveTo>
                  <a:lnTo>
                    <a:pt x="281940" y="184150"/>
                  </a:lnTo>
                </a:path>
                <a:path w="4575809" h="1943100">
                  <a:moveTo>
                    <a:pt x="0" y="328929"/>
                  </a:moveTo>
                  <a:lnTo>
                    <a:pt x="113030" y="330200"/>
                  </a:lnTo>
                </a:path>
                <a:path w="4575809" h="1943100">
                  <a:moveTo>
                    <a:pt x="226060" y="624839"/>
                  </a:moveTo>
                  <a:lnTo>
                    <a:pt x="339090" y="509269"/>
                  </a:lnTo>
                </a:path>
                <a:path w="4575809" h="1943100">
                  <a:moveTo>
                    <a:pt x="676910" y="735329"/>
                  </a:moveTo>
                  <a:lnTo>
                    <a:pt x="791210" y="582929"/>
                  </a:lnTo>
                </a:path>
                <a:path w="4575809" h="1943100">
                  <a:moveTo>
                    <a:pt x="1805940" y="367029"/>
                  </a:moveTo>
                  <a:lnTo>
                    <a:pt x="1974850" y="403859"/>
                  </a:lnTo>
                </a:path>
                <a:path w="4575809" h="1943100">
                  <a:moveTo>
                    <a:pt x="4235450" y="1355089"/>
                  </a:moveTo>
                  <a:lnTo>
                    <a:pt x="4575809" y="1356359"/>
                  </a:lnTo>
                </a:path>
              </a:pathLst>
            </a:custGeom>
            <a:ln w="9344">
              <a:solidFill>
                <a:srgbClr val="000000"/>
              </a:solidFill>
            </a:ln>
          </p:spPr>
          <p:txBody>
            <a:bodyPr wrap="square" lIns="0" tIns="0" rIns="0" bIns="0" rtlCol="0"/>
            <a:lstStyle/>
            <a:p>
              <a:endParaRPr sz="1906"/>
            </a:p>
          </p:txBody>
        </p:sp>
        <p:sp>
          <p:nvSpPr>
            <p:cNvPr id="51" name="object 51"/>
            <p:cNvSpPr/>
            <p:nvPr/>
          </p:nvSpPr>
          <p:spPr>
            <a:xfrm>
              <a:off x="4394200" y="4218939"/>
              <a:ext cx="1866900" cy="1103630"/>
            </a:xfrm>
            <a:custGeom>
              <a:avLst/>
              <a:gdLst/>
              <a:ahLst/>
              <a:cxnLst/>
              <a:rect l="l" t="t" r="r" b="b"/>
              <a:pathLst>
                <a:path w="1866900" h="1103629">
                  <a:moveTo>
                    <a:pt x="62229" y="370840"/>
                  </a:moveTo>
                  <a:lnTo>
                    <a:pt x="0" y="956310"/>
                  </a:lnTo>
                </a:path>
                <a:path w="1866900" h="1103629">
                  <a:moveTo>
                    <a:pt x="1470660" y="77470"/>
                  </a:moveTo>
                  <a:lnTo>
                    <a:pt x="1865629" y="334010"/>
                  </a:lnTo>
                </a:path>
                <a:path w="1866900" h="1103629">
                  <a:moveTo>
                    <a:pt x="285750" y="298450"/>
                  </a:moveTo>
                  <a:lnTo>
                    <a:pt x="1245870" y="0"/>
                  </a:lnTo>
                </a:path>
                <a:path w="1866900" h="1103629">
                  <a:moveTo>
                    <a:pt x="850900" y="557530"/>
                  </a:moveTo>
                  <a:lnTo>
                    <a:pt x="1357629" y="76200"/>
                  </a:lnTo>
                </a:path>
                <a:path w="1866900" h="1103629">
                  <a:moveTo>
                    <a:pt x="963929" y="737870"/>
                  </a:moveTo>
                  <a:lnTo>
                    <a:pt x="1866900" y="1103630"/>
                  </a:lnTo>
                </a:path>
                <a:path w="1866900" h="1103629">
                  <a:moveTo>
                    <a:pt x="115570" y="995680"/>
                  </a:moveTo>
                  <a:lnTo>
                    <a:pt x="679450" y="734060"/>
                  </a:lnTo>
                </a:path>
              </a:pathLst>
            </a:custGeom>
            <a:ln w="28393">
              <a:solidFill>
                <a:srgbClr val="000000"/>
              </a:solidFill>
            </a:ln>
          </p:spPr>
          <p:txBody>
            <a:bodyPr wrap="square" lIns="0" tIns="0" rIns="0" bIns="0" rtlCol="0"/>
            <a:lstStyle/>
            <a:p>
              <a:endParaRPr sz="1906"/>
            </a:p>
          </p:txBody>
        </p:sp>
        <p:sp>
          <p:nvSpPr>
            <p:cNvPr id="52" name="object 52"/>
            <p:cNvSpPr/>
            <p:nvPr/>
          </p:nvSpPr>
          <p:spPr>
            <a:xfrm>
              <a:off x="3202940" y="3718559"/>
              <a:ext cx="1314450" cy="325120"/>
            </a:xfrm>
            <a:custGeom>
              <a:avLst/>
              <a:gdLst/>
              <a:ahLst/>
              <a:cxnLst/>
              <a:rect l="l" t="t" r="r" b="b"/>
              <a:pathLst>
                <a:path w="1314450" h="325120">
                  <a:moveTo>
                    <a:pt x="10160" y="0"/>
                  </a:moveTo>
                  <a:lnTo>
                    <a:pt x="0" y="0"/>
                  </a:lnTo>
                  <a:lnTo>
                    <a:pt x="0" y="8890"/>
                  </a:lnTo>
                  <a:lnTo>
                    <a:pt x="10160" y="8890"/>
                  </a:lnTo>
                  <a:lnTo>
                    <a:pt x="10160" y="0"/>
                  </a:lnTo>
                  <a:close/>
                </a:path>
                <a:path w="1314450" h="325120">
                  <a:moveTo>
                    <a:pt x="29210" y="0"/>
                  </a:moveTo>
                  <a:lnTo>
                    <a:pt x="19050" y="0"/>
                  </a:lnTo>
                  <a:lnTo>
                    <a:pt x="19050" y="8890"/>
                  </a:lnTo>
                  <a:lnTo>
                    <a:pt x="29210" y="8890"/>
                  </a:lnTo>
                  <a:lnTo>
                    <a:pt x="29210" y="0"/>
                  </a:lnTo>
                  <a:close/>
                </a:path>
                <a:path w="1314450" h="325120">
                  <a:moveTo>
                    <a:pt x="49530" y="0"/>
                  </a:moveTo>
                  <a:lnTo>
                    <a:pt x="39370" y="0"/>
                  </a:lnTo>
                  <a:lnTo>
                    <a:pt x="39370" y="10160"/>
                  </a:lnTo>
                  <a:lnTo>
                    <a:pt x="49530" y="10160"/>
                  </a:lnTo>
                  <a:lnTo>
                    <a:pt x="49530" y="0"/>
                  </a:lnTo>
                  <a:close/>
                </a:path>
                <a:path w="1314450" h="325120">
                  <a:moveTo>
                    <a:pt x="68580" y="0"/>
                  </a:moveTo>
                  <a:lnTo>
                    <a:pt x="58420" y="0"/>
                  </a:lnTo>
                  <a:lnTo>
                    <a:pt x="58420" y="10160"/>
                  </a:lnTo>
                  <a:lnTo>
                    <a:pt x="68580" y="10160"/>
                  </a:lnTo>
                  <a:lnTo>
                    <a:pt x="68580" y="0"/>
                  </a:lnTo>
                  <a:close/>
                </a:path>
                <a:path w="1314450" h="325120">
                  <a:moveTo>
                    <a:pt x="88900" y="1270"/>
                  </a:moveTo>
                  <a:lnTo>
                    <a:pt x="85077" y="1270"/>
                  </a:lnTo>
                  <a:lnTo>
                    <a:pt x="82550" y="0"/>
                  </a:lnTo>
                  <a:lnTo>
                    <a:pt x="78727" y="0"/>
                  </a:lnTo>
                  <a:lnTo>
                    <a:pt x="78727" y="10160"/>
                  </a:lnTo>
                  <a:lnTo>
                    <a:pt x="87630" y="10160"/>
                  </a:lnTo>
                  <a:lnTo>
                    <a:pt x="88900" y="5080"/>
                  </a:lnTo>
                  <a:lnTo>
                    <a:pt x="88900" y="1270"/>
                  </a:lnTo>
                  <a:close/>
                </a:path>
                <a:path w="1314450" h="325120">
                  <a:moveTo>
                    <a:pt x="107950" y="1270"/>
                  </a:moveTo>
                  <a:lnTo>
                    <a:pt x="97777" y="1270"/>
                  </a:lnTo>
                  <a:lnTo>
                    <a:pt x="97777" y="10160"/>
                  </a:lnTo>
                  <a:lnTo>
                    <a:pt x="107950" y="10160"/>
                  </a:lnTo>
                  <a:lnTo>
                    <a:pt x="107950" y="1270"/>
                  </a:lnTo>
                  <a:close/>
                </a:path>
                <a:path w="1314450" h="325120">
                  <a:moveTo>
                    <a:pt x="127000" y="2540"/>
                  </a:moveTo>
                  <a:lnTo>
                    <a:pt x="124460" y="1270"/>
                  </a:lnTo>
                  <a:lnTo>
                    <a:pt x="118110" y="1270"/>
                  </a:lnTo>
                  <a:lnTo>
                    <a:pt x="118110" y="6350"/>
                  </a:lnTo>
                  <a:lnTo>
                    <a:pt x="116827" y="11430"/>
                  </a:lnTo>
                  <a:lnTo>
                    <a:pt x="127000" y="11430"/>
                  </a:lnTo>
                  <a:lnTo>
                    <a:pt x="127000" y="2540"/>
                  </a:lnTo>
                  <a:close/>
                </a:path>
                <a:path w="1314450" h="325120">
                  <a:moveTo>
                    <a:pt x="147320" y="2540"/>
                  </a:moveTo>
                  <a:lnTo>
                    <a:pt x="137160" y="2540"/>
                  </a:lnTo>
                  <a:lnTo>
                    <a:pt x="137160" y="11430"/>
                  </a:lnTo>
                  <a:lnTo>
                    <a:pt x="143510" y="11430"/>
                  </a:lnTo>
                  <a:lnTo>
                    <a:pt x="146050" y="12700"/>
                  </a:lnTo>
                  <a:lnTo>
                    <a:pt x="147320" y="7620"/>
                  </a:lnTo>
                  <a:lnTo>
                    <a:pt x="147320" y="2540"/>
                  </a:lnTo>
                  <a:close/>
                </a:path>
                <a:path w="1314450" h="325120">
                  <a:moveTo>
                    <a:pt x="166370" y="3810"/>
                  </a:moveTo>
                  <a:lnTo>
                    <a:pt x="162560" y="2540"/>
                  </a:lnTo>
                  <a:lnTo>
                    <a:pt x="156210" y="2540"/>
                  </a:lnTo>
                  <a:lnTo>
                    <a:pt x="156210" y="12700"/>
                  </a:lnTo>
                  <a:lnTo>
                    <a:pt x="166370" y="12700"/>
                  </a:lnTo>
                  <a:lnTo>
                    <a:pt x="166370" y="3810"/>
                  </a:lnTo>
                  <a:close/>
                </a:path>
                <a:path w="1314450" h="325120">
                  <a:moveTo>
                    <a:pt x="185420" y="3810"/>
                  </a:moveTo>
                  <a:lnTo>
                    <a:pt x="175260" y="3810"/>
                  </a:lnTo>
                  <a:lnTo>
                    <a:pt x="175260" y="12700"/>
                  </a:lnTo>
                  <a:lnTo>
                    <a:pt x="179070" y="12700"/>
                  </a:lnTo>
                  <a:lnTo>
                    <a:pt x="181610" y="13970"/>
                  </a:lnTo>
                  <a:lnTo>
                    <a:pt x="185420" y="13970"/>
                  </a:lnTo>
                  <a:lnTo>
                    <a:pt x="185420" y="3810"/>
                  </a:lnTo>
                  <a:close/>
                </a:path>
                <a:path w="1314450" h="325120">
                  <a:moveTo>
                    <a:pt x="204470" y="5080"/>
                  </a:moveTo>
                  <a:lnTo>
                    <a:pt x="195580" y="5080"/>
                  </a:lnTo>
                  <a:lnTo>
                    <a:pt x="194310" y="10160"/>
                  </a:lnTo>
                  <a:lnTo>
                    <a:pt x="194310" y="13970"/>
                  </a:lnTo>
                  <a:lnTo>
                    <a:pt x="200660" y="13970"/>
                  </a:lnTo>
                  <a:lnTo>
                    <a:pt x="204470" y="15240"/>
                  </a:lnTo>
                  <a:lnTo>
                    <a:pt x="204470" y="5080"/>
                  </a:lnTo>
                  <a:close/>
                </a:path>
                <a:path w="1314450" h="325120">
                  <a:moveTo>
                    <a:pt x="223520" y="6350"/>
                  </a:moveTo>
                  <a:lnTo>
                    <a:pt x="217170" y="6350"/>
                  </a:lnTo>
                  <a:lnTo>
                    <a:pt x="214630" y="5080"/>
                  </a:lnTo>
                  <a:lnTo>
                    <a:pt x="213360" y="10160"/>
                  </a:lnTo>
                  <a:lnTo>
                    <a:pt x="213360" y="15240"/>
                  </a:lnTo>
                  <a:lnTo>
                    <a:pt x="223520" y="15240"/>
                  </a:lnTo>
                  <a:lnTo>
                    <a:pt x="223520" y="6350"/>
                  </a:lnTo>
                  <a:close/>
                </a:path>
                <a:path w="1314450" h="325120">
                  <a:moveTo>
                    <a:pt x="242570" y="7620"/>
                  </a:moveTo>
                  <a:lnTo>
                    <a:pt x="236220" y="7620"/>
                  </a:lnTo>
                  <a:lnTo>
                    <a:pt x="232410" y="6350"/>
                  </a:lnTo>
                  <a:lnTo>
                    <a:pt x="232410" y="16510"/>
                  </a:lnTo>
                  <a:lnTo>
                    <a:pt x="241300" y="16510"/>
                  </a:lnTo>
                  <a:lnTo>
                    <a:pt x="242570" y="12700"/>
                  </a:lnTo>
                  <a:lnTo>
                    <a:pt x="242570" y="7620"/>
                  </a:lnTo>
                  <a:close/>
                </a:path>
                <a:path w="1314450" h="325120">
                  <a:moveTo>
                    <a:pt x="261620" y="8890"/>
                  </a:moveTo>
                  <a:lnTo>
                    <a:pt x="259080" y="8890"/>
                  </a:lnTo>
                  <a:lnTo>
                    <a:pt x="255270" y="7620"/>
                  </a:lnTo>
                  <a:lnTo>
                    <a:pt x="252730" y="7620"/>
                  </a:lnTo>
                  <a:lnTo>
                    <a:pt x="251460" y="12700"/>
                  </a:lnTo>
                  <a:lnTo>
                    <a:pt x="251460" y="17780"/>
                  </a:lnTo>
                  <a:lnTo>
                    <a:pt x="261620" y="17780"/>
                  </a:lnTo>
                  <a:lnTo>
                    <a:pt x="261620" y="8890"/>
                  </a:lnTo>
                  <a:close/>
                </a:path>
                <a:path w="1314450" h="325120">
                  <a:moveTo>
                    <a:pt x="281940" y="10160"/>
                  </a:moveTo>
                  <a:lnTo>
                    <a:pt x="271780" y="10160"/>
                  </a:lnTo>
                  <a:lnTo>
                    <a:pt x="271780" y="19050"/>
                  </a:lnTo>
                  <a:lnTo>
                    <a:pt x="280670" y="19050"/>
                  </a:lnTo>
                  <a:lnTo>
                    <a:pt x="281940" y="15240"/>
                  </a:lnTo>
                  <a:lnTo>
                    <a:pt x="281940" y="10160"/>
                  </a:lnTo>
                  <a:close/>
                </a:path>
                <a:path w="1314450" h="325120">
                  <a:moveTo>
                    <a:pt x="302260" y="11430"/>
                  </a:moveTo>
                  <a:lnTo>
                    <a:pt x="292100" y="11430"/>
                  </a:lnTo>
                  <a:lnTo>
                    <a:pt x="292100" y="15240"/>
                  </a:lnTo>
                  <a:lnTo>
                    <a:pt x="290830" y="20320"/>
                  </a:lnTo>
                  <a:lnTo>
                    <a:pt x="297180" y="20320"/>
                  </a:lnTo>
                  <a:lnTo>
                    <a:pt x="300990" y="21590"/>
                  </a:lnTo>
                  <a:lnTo>
                    <a:pt x="300990" y="16510"/>
                  </a:lnTo>
                  <a:lnTo>
                    <a:pt x="302260" y="11430"/>
                  </a:lnTo>
                  <a:close/>
                </a:path>
                <a:path w="1314450" h="325120">
                  <a:moveTo>
                    <a:pt x="321310" y="12700"/>
                  </a:moveTo>
                  <a:lnTo>
                    <a:pt x="311150" y="12700"/>
                  </a:lnTo>
                  <a:lnTo>
                    <a:pt x="311150" y="21590"/>
                  </a:lnTo>
                  <a:lnTo>
                    <a:pt x="313690" y="21590"/>
                  </a:lnTo>
                  <a:lnTo>
                    <a:pt x="317500" y="22860"/>
                  </a:lnTo>
                  <a:lnTo>
                    <a:pt x="321310" y="22860"/>
                  </a:lnTo>
                  <a:lnTo>
                    <a:pt x="321310" y="12700"/>
                  </a:lnTo>
                  <a:close/>
                </a:path>
                <a:path w="1314450" h="325120">
                  <a:moveTo>
                    <a:pt x="340360" y="15240"/>
                  </a:moveTo>
                  <a:lnTo>
                    <a:pt x="334010" y="15240"/>
                  </a:lnTo>
                  <a:lnTo>
                    <a:pt x="331470" y="13970"/>
                  </a:lnTo>
                  <a:lnTo>
                    <a:pt x="330200" y="19050"/>
                  </a:lnTo>
                  <a:lnTo>
                    <a:pt x="330200" y="24130"/>
                  </a:lnTo>
                  <a:lnTo>
                    <a:pt x="340360" y="24130"/>
                  </a:lnTo>
                  <a:lnTo>
                    <a:pt x="340360" y="15240"/>
                  </a:lnTo>
                  <a:close/>
                </a:path>
                <a:path w="1314450" h="325120">
                  <a:moveTo>
                    <a:pt x="360680" y="16510"/>
                  </a:moveTo>
                  <a:lnTo>
                    <a:pt x="350520" y="16510"/>
                  </a:lnTo>
                  <a:lnTo>
                    <a:pt x="350520" y="25400"/>
                  </a:lnTo>
                  <a:lnTo>
                    <a:pt x="356870" y="25400"/>
                  </a:lnTo>
                  <a:lnTo>
                    <a:pt x="359410" y="26670"/>
                  </a:lnTo>
                  <a:lnTo>
                    <a:pt x="359410" y="21590"/>
                  </a:lnTo>
                  <a:lnTo>
                    <a:pt x="360680" y="16510"/>
                  </a:lnTo>
                  <a:close/>
                </a:path>
                <a:path w="1314450" h="325120">
                  <a:moveTo>
                    <a:pt x="379730" y="19050"/>
                  </a:moveTo>
                  <a:lnTo>
                    <a:pt x="375920" y="19050"/>
                  </a:lnTo>
                  <a:lnTo>
                    <a:pt x="373380" y="17780"/>
                  </a:lnTo>
                  <a:lnTo>
                    <a:pt x="369570" y="17780"/>
                  </a:lnTo>
                  <a:lnTo>
                    <a:pt x="369570" y="26670"/>
                  </a:lnTo>
                  <a:lnTo>
                    <a:pt x="372110" y="27940"/>
                  </a:lnTo>
                  <a:lnTo>
                    <a:pt x="378460" y="27940"/>
                  </a:lnTo>
                  <a:lnTo>
                    <a:pt x="378460" y="24130"/>
                  </a:lnTo>
                  <a:lnTo>
                    <a:pt x="379730" y="19050"/>
                  </a:lnTo>
                  <a:close/>
                </a:path>
                <a:path w="1314450" h="325120">
                  <a:moveTo>
                    <a:pt x="398780" y="20320"/>
                  </a:moveTo>
                  <a:lnTo>
                    <a:pt x="392430" y="20320"/>
                  </a:lnTo>
                  <a:lnTo>
                    <a:pt x="389890" y="19050"/>
                  </a:lnTo>
                  <a:lnTo>
                    <a:pt x="388620" y="24130"/>
                  </a:lnTo>
                  <a:lnTo>
                    <a:pt x="388620" y="29210"/>
                  </a:lnTo>
                  <a:lnTo>
                    <a:pt x="394970" y="29210"/>
                  </a:lnTo>
                  <a:lnTo>
                    <a:pt x="397510" y="30480"/>
                  </a:lnTo>
                  <a:lnTo>
                    <a:pt x="398780" y="25400"/>
                  </a:lnTo>
                  <a:lnTo>
                    <a:pt x="398780" y="20320"/>
                  </a:lnTo>
                  <a:close/>
                </a:path>
                <a:path w="1314450" h="325120">
                  <a:moveTo>
                    <a:pt x="417830" y="22860"/>
                  </a:moveTo>
                  <a:lnTo>
                    <a:pt x="415290" y="22860"/>
                  </a:lnTo>
                  <a:lnTo>
                    <a:pt x="411480" y="21590"/>
                  </a:lnTo>
                  <a:lnTo>
                    <a:pt x="408940" y="21590"/>
                  </a:lnTo>
                  <a:lnTo>
                    <a:pt x="407670" y="26670"/>
                  </a:lnTo>
                  <a:lnTo>
                    <a:pt x="407670" y="31750"/>
                  </a:lnTo>
                  <a:lnTo>
                    <a:pt x="416560" y="31750"/>
                  </a:lnTo>
                  <a:lnTo>
                    <a:pt x="417830" y="27940"/>
                  </a:lnTo>
                  <a:lnTo>
                    <a:pt x="417830" y="22860"/>
                  </a:lnTo>
                  <a:close/>
                </a:path>
                <a:path w="1314450" h="325120">
                  <a:moveTo>
                    <a:pt x="436880" y="25400"/>
                  </a:moveTo>
                  <a:lnTo>
                    <a:pt x="434340" y="24130"/>
                  </a:lnTo>
                  <a:lnTo>
                    <a:pt x="427990" y="24130"/>
                  </a:lnTo>
                  <a:lnTo>
                    <a:pt x="426720" y="29210"/>
                  </a:lnTo>
                  <a:lnTo>
                    <a:pt x="426720" y="33020"/>
                  </a:lnTo>
                  <a:lnTo>
                    <a:pt x="429260" y="34290"/>
                  </a:lnTo>
                  <a:lnTo>
                    <a:pt x="435610" y="34290"/>
                  </a:lnTo>
                  <a:lnTo>
                    <a:pt x="436880" y="29210"/>
                  </a:lnTo>
                  <a:lnTo>
                    <a:pt x="436880" y="25400"/>
                  </a:lnTo>
                  <a:close/>
                </a:path>
                <a:path w="1314450" h="325120">
                  <a:moveTo>
                    <a:pt x="455930" y="27940"/>
                  </a:moveTo>
                  <a:lnTo>
                    <a:pt x="453390" y="26670"/>
                  </a:lnTo>
                  <a:lnTo>
                    <a:pt x="445770" y="26670"/>
                  </a:lnTo>
                  <a:lnTo>
                    <a:pt x="445770" y="35560"/>
                  </a:lnTo>
                  <a:lnTo>
                    <a:pt x="448310" y="35560"/>
                  </a:lnTo>
                  <a:lnTo>
                    <a:pt x="450850" y="36830"/>
                  </a:lnTo>
                  <a:lnTo>
                    <a:pt x="454660" y="36830"/>
                  </a:lnTo>
                  <a:lnTo>
                    <a:pt x="455930" y="31750"/>
                  </a:lnTo>
                  <a:lnTo>
                    <a:pt x="455930" y="27940"/>
                  </a:lnTo>
                  <a:close/>
                </a:path>
                <a:path w="1314450" h="325120">
                  <a:moveTo>
                    <a:pt x="474980" y="30480"/>
                  </a:moveTo>
                  <a:lnTo>
                    <a:pt x="471170" y="29210"/>
                  </a:lnTo>
                  <a:lnTo>
                    <a:pt x="466090" y="29210"/>
                  </a:lnTo>
                  <a:lnTo>
                    <a:pt x="464820" y="33020"/>
                  </a:lnTo>
                  <a:lnTo>
                    <a:pt x="463550" y="38100"/>
                  </a:lnTo>
                  <a:lnTo>
                    <a:pt x="467360" y="38100"/>
                  </a:lnTo>
                  <a:lnTo>
                    <a:pt x="469900" y="39370"/>
                  </a:lnTo>
                  <a:lnTo>
                    <a:pt x="473710" y="39370"/>
                  </a:lnTo>
                  <a:lnTo>
                    <a:pt x="473710" y="34290"/>
                  </a:lnTo>
                  <a:lnTo>
                    <a:pt x="474980" y="30480"/>
                  </a:lnTo>
                  <a:close/>
                </a:path>
                <a:path w="1314450" h="325120">
                  <a:moveTo>
                    <a:pt x="494030" y="33020"/>
                  </a:moveTo>
                  <a:lnTo>
                    <a:pt x="490220" y="31750"/>
                  </a:lnTo>
                  <a:lnTo>
                    <a:pt x="483870" y="31750"/>
                  </a:lnTo>
                  <a:lnTo>
                    <a:pt x="483870" y="35560"/>
                  </a:lnTo>
                  <a:lnTo>
                    <a:pt x="482600" y="40640"/>
                  </a:lnTo>
                  <a:lnTo>
                    <a:pt x="486410" y="40640"/>
                  </a:lnTo>
                  <a:lnTo>
                    <a:pt x="488950" y="41910"/>
                  </a:lnTo>
                  <a:lnTo>
                    <a:pt x="492760" y="41910"/>
                  </a:lnTo>
                  <a:lnTo>
                    <a:pt x="494030" y="36830"/>
                  </a:lnTo>
                  <a:lnTo>
                    <a:pt x="494030" y="33020"/>
                  </a:lnTo>
                  <a:close/>
                </a:path>
                <a:path w="1314450" h="325120">
                  <a:moveTo>
                    <a:pt x="514350" y="35560"/>
                  </a:moveTo>
                  <a:lnTo>
                    <a:pt x="510540" y="34290"/>
                  </a:lnTo>
                  <a:lnTo>
                    <a:pt x="504190" y="34290"/>
                  </a:lnTo>
                  <a:lnTo>
                    <a:pt x="502920" y="39370"/>
                  </a:lnTo>
                  <a:lnTo>
                    <a:pt x="502920" y="43180"/>
                  </a:lnTo>
                  <a:lnTo>
                    <a:pt x="506730" y="43180"/>
                  </a:lnTo>
                  <a:lnTo>
                    <a:pt x="509270" y="44450"/>
                  </a:lnTo>
                  <a:lnTo>
                    <a:pt x="513080" y="44450"/>
                  </a:lnTo>
                  <a:lnTo>
                    <a:pt x="513080" y="40640"/>
                  </a:lnTo>
                  <a:lnTo>
                    <a:pt x="514350" y="35560"/>
                  </a:lnTo>
                  <a:close/>
                </a:path>
                <a:path w="1314450" h="325120">
                  <a:moveTo>
                    <a:pt x="533400" y="38100"/>
                  </a:moveTo>
                  <a:lnTo>
                    <a:pt x="530860" y="38100"/>
                  </a:lnTo>
                  <a:lnTo>
                    <a:pt x="527050" y="36830"/>
                  </a:lnTo>
                  <a:lnTo>
                    <a:pt x="523240" y="36830"/>
                  </a:lnTo>
                  <a:lnTo>
                    <a:pt x="523240" y="41910"/>
                  </a:lnTo>
                  <a:lnTo>
                    <a:pt x="521970" y="45720"/>
                  </a:lnTo>
                  <a:lnTo>
                    <a:pt x="525780" y="46990"/>
                  </a:lnTo>
                  <a:lnTo>
                    <a:pt x="532130" y="46990"/>
                  </a:lnTo>
                  <a:lnTo>
                    <a:pt x="533400" y="43180"/>
                  </a:lnTo>
                  <a:lnTo>
                    <a:pt x="533400" y="38100"/>
                  </a:lnTo>
                  <a:close/>
                </a:path>
                <a:path w="1314450" h="325120">
                  <a:moveTo>
                    <a:pt x="552450" y="41910"/>
                  </a:moveTo>
                  <a:lnTo>
                    <a:pt x="549910" y="40640"/>
                  </a:lnTo>
                  <a:lnTo>
                    <a:pt x="546100" y="40640"/>
                  </a:lnTo>
                  <a:lnTo>
                    <a:pt x="543560" y="39370"/>
                  </a:lnTo>
                  <a:lnTo>
                    <a:pt x="542290" y="44450"/>
                  </a:lnTo>
                  <a:lnTo>
                    <a:pt x="542290" y="49530"/>
                  </a:lnTo>
                  <a:lnTo>
                    <a:pt x="548640" y="49530"/>
                  </a:lnTo>
                  <a:lnTo>
                    <a:pt x="551180" y="50800"/>
                  </a:lnTo>
                  <a:lnTo>
                    <a:pt x="552450" y="45720"/>
                  </a:lnTo>
                  <a:lnTo>
                    <a:pt x="552450" y="41910"/>
                  </a:lnTo>
                  <a:close/>
                </a:path>
                <a:path w="1314450" h="325120">
                  <a:moveTo>
                    <a:pt x="572770" y="44450"/>
                  </a:moveTo>
                  <a:lnTo>
                    <a:pt x="568960" y="43180"/>
                  </a:lnTo>
                  <a:lnTo>
                    <a:pt x="562610" y="43180"/>
                  </a:lnTo>
                  <a:lnTo>
                    <a:pt x="561340" y="46990"/>
                  </a:lnTo>
                  <a:lnTo>
                    <a:pt x="561340" y="52070"/>
                  </a:lnTo>
                  <a:lnTo>
                    <a:pt x="563880" y="53340"/>
                  </a:lnTo>
                  <a:lnTo>
                    <a:pt x="571500" y="53340"/>
                  </a:lnTo>
                  <a:lnTo>
                    <a:pt x="571500" y="49530"/>
                  </a:lnTo>
                  <a:lnTo>
                    <a:pt x="572770" y="44450"/>
                  </a:lnTo>
                  <a:close/>
                </a:path>
                <a:path w="1314450" h="325120">
                  <a:moveTo>
                    <a:pt x="591820" y="48260"/>
                  </a:moveTo>
                  <a:lnTo>
                    <a:pt x="588010" y="46990"/>
                  </a:lnTo>
                  <a:lnTo>
                    <a:pt x="585470" y="46990"/>
                  </a:lnTo>
                  <a:lnTo>
                    <a:pt x="581660" y="45720"/>
                  </a:lnTo>
                  <a:lnTo>
                    <a:pt x="581660" y="50800"/>
                  </a:lnTo>
                  <a:lnTo>
                    <a:pt x="580390" y="55880"/>
                  </a:lnTo>
                  <a:lnTo>
                    <a:pt x="586740" y="55880"/>
                  </a:lnTo>
                  <a:lnTo>
                    <a:pt x="590550" y="57150"/>
                  </a:lnTo>
                  <a:lnTo>
                    <a:pt x="590550" y="52070"/>
                  </a:lnTo>
                  <a:lnTo>
                    <a:pt x="591820" y="48260"/>
                  </a:lnTo>
                  <a:close/>
                </a:path>
                <a:path w="1314450" h="325120">
                  <a:moveTo>
                    <a:pt x="610870" y="50800"/>
                  </a:moveTo>
                  <a:lnTo>
                    <a:pt x="607060" y="50800"/>
                  </a:lnTo>
                  <a:lnTo>
                    <a:pt x="604520" y="49530"/>
                  </a:lnTo>
                  <a:lnTo>
                    <a:pt x="600710" y="49530"/>
                  </a:lnTo>
                  <a:lnTo>
                    <a:pt x="600710" y="53340"/>
                  </a:lnTo>
                  <a:lnTo>
                    <a:pt x="599440" y="58420"/>
                  </a:lnTo>
                  <a:lnTo>
                    <a:pt x="603250" y="59690"/>
                  </a:lnTo>
                  <a:lnTo>
                    <a:pt x="605790" y="59690"/>
                  </a:lnTo>
                  <a:lnTo>
                    <a:pt x="609600" y="60960"/>
                  </a:lnTo>
                  <a:lnTo>
                    <a:pt x="609600" y="55880"/>
                  </a:lnTo>
                  <a:lnTo>
                    <a:pt x="610870" y="50800"/>
                  </a:lnTo>
                  <a:close/>
                </a:path>
                <a:path w="1314450" h="325120">
                  <a:moveTo>
                    <a:pt x="629920" y="54610"/>
                  </a:moveTo>
                  <a:lnTo>
                    <a:pt x="626110" y="53340"/>
                  </a:lnTo>
                  <a:lnTo>
                    <a:pt x="619760" y="53340"/>
                  </a:lnTo>
                  <a:lnTo>
                    <a:pt x="619760" y="57150"/>
                  </a:lnTo>
                  <a:lnTo>
                    <a:pt x="618490" y="62230"/>
                  </a:lnTo>
                  <a:lnTo>
                    <a:pt x="622300" y="62230"/>
                  </a:lnTo>
                  <a:lnTo>
                    <a:pt x="624840" y="63500"/>
                  </a:lnTo>
                  <a:lnTo>
                    <a:pt x="628650" y="63500"/>
                  </a:lnTo>
                  <a:lnTo>
                    <a:pt x="628650" y="58420"/>
                  </a:lnTo>
                  <a:lnTo>
                    <a:pt x="629920" y="54610"/>
                  </a:lnTo>
                  <a:close/>
                </a:path>
                <a:path w="1314450" h="325120">
                  <a:moveTo>
                    <a:pt x="648970" y="58420"/>
                  </a:moveTo>
                  <a:lnTo>
                    <a:pt x="645160" y="57150"/>
                  </a:lnTo>
                  <a:lnTo>
                    <a:pt x="642620" y="57150"/>
                  </a:lnTo>
                  <a:lnTo>
                    <a:pt x="638810" y="55880"/>
                  </a:lnTo>
                  <a:lnTo>
                    <a:pt x="638810" y="60960"/>
                  </a:lnTo>
                  <a:lnTo>
                    <a:pt x="637540" y="64770"/>
                  </a:lnTo>
                  <a:lnTo>
                    <a:pt x="640080" y="66040"/>
                  </a:lnTo>
                  <a:lnTo>
                    <a:pt x="643890" y="66040"/>
                  </a:lnTo>
                  <a:lnTo>
                    <a:pt x="646430" y="67310"/>
                  </a:lnTo>
                  <a:lnTo>
                    <a:pt x="647700" y="62230"/>
                  </a:lnTo>
                  <a:lnTo>
                    <a:pt x="648970" y="58420"/>
                  </a:lnTo>
                  <a:close/>
                </a:path>
                <a:path w="1314450" h="325120">
                  <a:moveTo>
                    <a:pt x="666750" y="62230"/>
                  </a:moveTo>
                  <a:lnTo>
                    <a:pt x="664210" y="60960"/>
                  </a:lnTo>
                  <a:lnTo>
                    <a:pt x="660400" y="60960"/>
                  </a:lnTo>
                  <a:lnTo>
                    <a:pt x="657860" y="59690"/>
                  </a:lnTo>
                  <a:lnTo>
                    <a:pt x="656590" y="64770"/>
                  </a:lnTo>
                  <a:lnTo>
                    <a:pt x="656590" y="68580"/>
                  </a:lnTo>
                  <a:lnTo>
                    <a:pt x="659130" y="69850"/>
                  </a:lnTo>
                  <a:lnTo>
                    <a:pt x="662940" y="69850"/>
                  </a:lnTo>
                  <a:lnTo>
                    <a:pt x="665480" y="71120"/>
                  </a:lnTo>
                  <a:lnTo>
                    <a:pt x="666750" y="66040"/>
                  </a:lnTo>
                  <a:lnTo>
                    <a:pt x="666750" y="62230"/>
                  </a:lnTo>
                  <a:close/>
                </a:path>
                <a:path w="1314450" h="325120">
                  <a:moveTo>
                    <a:pt x="685800" y="64770"/>
                  </a:moveTo>
                  <a:lnTo>
                    <a:pt x="679450" y="64770"/>
                  </a:lnTo>
                  <a:lnTo>
                    <a:pt x="676910" y="63500"/>
                  </a:lnTo>
                  <a:lnTo>
                    <a:pt x="675640" y="68580"/>
                  </a:lnTo>
                  <a:lnTo>
                    <a:pt x="674370" y="72390"/>
                  </a:lnTo>
                  <a:lnTo>
                    <a:pt x="678180" y="73660"/>
                  </a:lnTo>
                  <a:lnTo>
                    <a:pt x="680720" y="73660"/>
                  </a:lnTo>
                  <a:lnTo>
                    <a:pt x="684530" y="74930"/>
                  </a:lnTo>
                  <a:lnTo>
                    <a:pt x="684530" y="69850"/>
                  </a:lnTo>
                  <a:lnTo>
                    <a:pt x="685800" y="64770"/>
                  </a:lnTo>
                  <a:close/>
                </a:path>
                <a:path w="1314450" h="325120">
                  <a:moveTo>
                    <a:pt x="704850" y="69850"/>
                  </a:moveTo>
                  <a:lnTo>
                    <a:pt x="701040" y="68580"/>
                  </a:lnTo>
                  <a:lnTo>
                    <a:pt x="698500" y="67310"/>
                  </a:lnTo>
                  <a:lnTo>
                    <a:pt x="694690" y="67310"/>
                  </a:lnTo>
                  <a:lnTo>
                    <a:pt x="694690" y="72390"/>
                  </a:lnTo>
                  <a:lnTo>
                    <a:pt x="693420" y="76200"/>
                  </a:lnTo>
                  <a:lnTo>
                    <a:pt x="695960" y="77470"/>
                  </a:lnTo>
                  <a:lnTo>
                    <a:pt x="699770" y="77470"/>
                  </a:lnTo>
                  <a:lnTo>
                    <a:pt x="702310" y="78740"/>
                  </a:lnTo>
                  <a:lnTo>
                    <a:pt x="703580" y="73660"/>
                  </a:lnTo>
                  <a:lnTo>
                    <a:pt x="704850" y="69850"/>
                  </a:lnTo>
                  <a:close/>
                </a:path>
                <a:path w="1314450" h="325120">
                  <a:moveTo>
                    <a:pt x="723900" y="73660"/>
                  </a:moveTo>
                  <a:lnTo>
                    <a:pt x="721360" y="72390"/>
                  </a:lnTo>
                  <a:lnTo>
                    <a:pt x="717550" y="72390"/>
                  </a:lnTo>
                  <a:lnTo>
                    <a:pt x="715010" y="71120"/>
                  </a:lnTo>
                  <a:lnTo>
                    <a:pt x="713740" y="76200"/>
                  </a:lnTo>
                  <a:lnTo>
                    <a:pt x="712470" y="80010"/>
                  </a:lnTo>
                  <a:lnTo>
                    <a:pt x="716280" y="81280"/>
                  </a:lnTo>
                  <a:lnTo>
                    <a:pt x="718820" y="82550"/>
                  </a:lnTo>
                  <a:lnTo>
                    <a:pt x="722630" y="82550"/>
                  </a:lnTo>
                  <a:lnTo>
                    <a:pt x="722630" y="78740"/>
                  </a:lnTo>
                  <a:lnTo>
                    <a:pt x="723900" y="73660"/>
                  </a:lnTo>
                  <a:close/>
                </a:path>
                <a:path w="1314450" h="325120">
                  <a:moveTo>
                    <a:pt x="744220" y="77470"/>
                  </a:moveTo>
                  <a:lnTo>
                    <a:pt x="740410" y="77470"/>
                  </a:lnTo>
                  <a:lnTo>
                    <a:pt x="737870" y="76200"/>
                  </a:lnTo>
                  <a:lnTo>
                    <a:pt x="734060" y="76200"/>
                  </a:lnTo>
                  <a:lnTo>
                    <a:pt x="732790" y="80010"/>
                  </a:lnTo>
                  <a:lnTo>
                    <a:pt x="731520" y="85090"/>
                  </a:lnTo>
                  <a:lnTo>
                    <a:pt x="735330" y="86360"/>
                  </a:lnTo>
                  <a:lnTo>
                    <a:pt x="737870" y="86360"/>
                  </a:lnTo>
                  <a:lnTo>
                    <a:pt x="741680" y="87630"/>
                  </a:lnTo>
                  <a:lnTo>
                    <a:pt x="744220" y="77470"/>
                  </a:lnTo>
                  <a:close/>
                </a:path>
                <a:path w="1314450" h="325120">
                  <a:moveTo>
                    <a:pt x="763270" y="82550"/>
                  </a:moveTo>
                  <a:lnTo>
                    <a:pt x="759460" y="82550"/>
                  </a:lnTo>
                  <a:lnTo>
                    <a:pt x="756920" y="81280"/>
                  </a:lnTo>
                  <a:lnTo>
                    <a:pt x="753110" y="80010"/>
                  </a:lnTo>
                  <a:lnTo>
                    <a:pt x="751840" y="85090"/>
                  </a:lnTo>
                  <a:lnTo>
                    <a:pt x="751840" y="88900"/>
                  </a:lnTo>
                  <a:lnTo>
                    <a:pt x="754380" y="90170"/>
                  </a:lnTo>
                  <a:lnTo>
                    <a:pt x="758190" y="91440"/>
                  </a:lnTo>
                  <a:lnTo>
                    <a:pt x="760730" y="91440"/>
                  </a:lnTo>
                  <a:lnTo>
                    <a:pt x="762000" y="87630"/>
                  </a:lnTo>
                  <a:lnTo>
                    <a:pt x="763270" y="82550"/>
                  </a:lnTo>
                  <a:close/>
                </a:path>
                <a:path w="1314450" h="325120">
                  <a:moveTo>
                    <a:pt x="782320" y="87630"/>
                  </a:moveTo>
                  <a:lnTo>
                    <a:pt x="778510" y="86360"/>
                  </a:lnTo>
                  <a:lnTo>
                    <a:pt x="775970" y="85090"/>
                  </a:lnTo>
                  <a:lnTo>
                    <a:pt x="772160" y="85090"/>
                  </a:lnTo>
                  <a:lnTo>
                    <a:pt x="770890" y="88900"/>
                  </a:lnTo>
                  <a:lnTo>
                    <a:pt x="770890" y="93980"/>
                  </a:lnTo>
                  <a:lnTo>
                    <a:pt x="773430" y="95250"/>
                  </a:lnTo>
                  <a:lnTo>
                    <a:pt x="777240" y="95250"/>
                  </a:lnTo>
                  <a:lnTo>
                    <a:pt x="779780" y="96520"/>
                  </a:lnTo>
                  <a:lnTo>
                    <a:pt x="781050" y="91440"/>
                  </a:lnTo>
                  <a:lnTo>
                    <a:pt x="782320" y="87630"/>
                  </a:lnTo>
                  <a:close/>
                </a:path>
                <a:path w="1314450" h="325120">
                  <a:moveTo>
                    <a:pt x="801370" y="91440"/>
                  </a:moveTo>
                  <a:lnTo>
                    <a:pt x="797560" y="91440"/>
                  </a:lnTo>
                  <a:lnTo>
                    <a:pt x="795020" y="90170"/>
                  </a:lnTo>
                  <a:lnTo>
                    <a:pt x="791210" y="88900"/>
                  </a:lnTo>
                  <a:lnTo>
                    <a:pt x="789940" y="93980"/>
                  </a:lnTo>
                  <a:lnTo>
                    <a:pt x="789940" y="99060"/>
                  </a:lnTo>
                  <a:lnTo>
                    <a:pt x="792480" y="99060"/>
                  </a:lnTo>
                  <a:lnTo>
                    <a:pt x="795020" y="100330"/>
                  </a:lnTo>
                  <a:lnTo>
                    <a:pt x="798830" y="101600"/>
                  </a:lnTo>
                  <a:lnTo>
                    <a:pt x="801370" y="91440"/>
                  </a:lnTo>
                  <a:close/>
                </a:path>
                <a:path w="1314450" h="325120">
                  <a:moveTo>
                    <a:pt x="819150" y="96520"/>
                  </a:moveTo>
                  <a:lnTo>
                    <a:pt x="816610" y="96520"/>
                  </a:lnTo>
                  <a:lnTo>
                    <a:pt x="814070" y="95250"/>
                  </a:lnTo>
                  <a:lnTo>
                    <a:pt x="810260" y="93980"/>
                  </a:lnTo>
                  <a:lnTo>
                    <a:pt x="807720" y="104140"/>
                  </a:lnTo>
                  <a:lnTo>
                    <a:pt x="811530" y="104140"/>
                  </a:lnTo>
                  <a:lnTo>
                    <a:pt x="814070" y="105410"/>
                  </a:lnTo>
                  <a:lnTo>
                    <a:pt x="817880" y="106680"/>
                  </a:lnTo>
                  <a:lnTo>
                    <a:pt x="819150" y="101600"/>
                  </a:lnTo>
                  <a:lnTo>
                    <a:pt x="819150" y="96520"/>
                  </a:lnTo>
                  <a:close/>
                </a:path>
                <a:path w="1314450" h="325120">
                  <a:moveTo>
                    <a:pt x="838200" y="101600"/>
                  </a:moveTo>
                  <a:lnTo>
                    <a:pt x="835660" y="101600"/>
                  </a:lnTo>
                  <a:lnTo>
                    <a:pt x="831850" y="100330"/>
                  </a:lnTo>
                  <a:lnTo>
                    <a:pt x="829310" y="99060"/>
                  </a:lnTo>
                  <a:lnTo>
                    <a:pt x="826770" y="109220"/>
                  </a:lnTo>
                  <a:lnTo>
                    <a:pt x="829310" y="109220"/>
                  </a:lnTo>
                  <a:lnTo>
                    <a:pt x="833120" y="110490"/>
                  </a:lnTo>
                  <a:lnTo>
                    <a:pt x="835660" y="110490"/>
                  </a:lnTo>
                  <a:lnTo>
                    <a:pt x="836930" y="106680"/>
                  </a:lnTo>
                  <a:lnTo>
                    <a:pt x="838200" y="101600"/>
                  </a:lnTo>
                  <a:close/>
                </a:path>
                <a:path w="1314450" h="325120">
                  <a:moveTo>
                    <a:pt x="857250" y="106680"/>
                  </a:moveTo>
                  <a:lnTo>
                    <a:pt x="853440" y="106680"/>
                  </a:lnTo>
                  <a:lnTo>
                    <a:pt x="850900" y="105410"/>
                  </a:lnTo>
                  <a:lnTo>
                    <a:pt x="847090" y="104140"/>
                  </a:lnTo>
                  <a:lnTo>
                    <a:pt x="845820" y="109220"/>
                  </a:lnTo>
                  <a:lnTo>
                    <a:pt x="844550" y="113030"/>
                  </a:lnTo>
                  <a:lnTo>
                    <a:pt x="848360" y="114300"/>
                  </a:lnTo>
                  <a:lnTo>
                    <a:pt x="850900" y="115570"/>
                  </a:lnTo>
                  <a:lnTo>
                    <a:pt x="854710" y="115570"/>
                  </a:lnTo>
                  <a:lnTo>
                    <a:pt x="854710" y="111760"/>
                  </a:lnTo>
                  <a:lnTo>
                    <a:pt x="857250" y="106680"/>
                  </a:lnTo>
                  <a:close/>
                </a:path>
                <a:path w="1314450" h="325120">
                  <a:moveTo>
                    <a:pt x="875030" y="111760"/>
                  </a:moveTo>
                  <a:lnTo>
                    <a:pt x="872490" y="111760"/>
                  </a:lnTo>
                  <a:lnTo>
                    <a:pt x="868680" y="110490"/>
                  </a:lnTo>
                  <a:lnTo>
                    <a:pt x="866140" y="109220"/>
                  </a:lnTo>
                  <a:lnTo>
                    <a:pt x="864870" y="114300"/>
                  </a:lnTo>
                  <a:lnTo>
                    <a:pt x="863600" y="118110"/>
                  </a:lnTo>
                  <a:lnTo>
                    <a:pt x="868680" y="120650"/>
                  </a:lnTo>
                  <a:lnTo>
                    <a:pt x="872490" y="120650"/>
                  </a:lnTo>
                  <a:lnTo>
                    <a:pt x="873760" y="116840"/>
                  </a:lnTo>
                  <a:lnTo>
                    <a:pt x="875030" y="111760"/>
                  </a:lnTo>
                  <a:close/>
                </a:path>
                <a:path w="1314450" h="325120">
                  <a:moveTo>
                    <a:pt x="892810" y="118110"/>
                  </a:moveTo>
                  <a:lnTo>
                    <a:pt x="890270" y="116840"/>
                  </a:lnTo>
                  <a:lnTo>
                    <a:pt x="886460" y="115570"/>
                  </a:lnTo>
                  <a:lnTo>
                    <a:pt x="883920" y="114300"/>
                  </a:lnTo>
                  <a:lnTo>
                    <a:pt x="882650" y="119380"/>
                  </a:lnTo>
                  <a:lnTo>
                    <a:pt x="881380" y="123190"/>
                  </a:lnTo>
                  <a:lnTo>
                    <a:pt x="886460" y="125730"/>
                  </a:lnTo>
                  <a:lnTo>
                    <a:pt x="890270" y="127000"/>
                  </a:lnTo>
                  <a:lnTo>
                    <a:pt x="891540" y="121920"/>
                  </a:lnTo>
                  <a:lnTo>
                    <a:pt x="892810" y="118110"/>
                  </a:lnTo>
                  <a:close/>
                </a:path>
                <a:path w="1314450" h="325120">
                  <a:moveTo>
                    <a:pt x="911860" y="123190"/>
                  </a:moveTo>
                  <a:lnTo>
                    <a:pt x="909320" y="123190"/>
                  </a:lnTo>
                  <a:lnTo>
                    <a:pt x="905510" y="121920"/>
                  </a:lnTo>
                  <a:lnTo>
                    <a:pt x="902970" y="120650"/>
                  </a:lnTo>
                  <a:lnTo>
                    <a:pt x="900430" y="124460"/>
                  </a:lnTo>
                  <a:lnTo>
                    <a:pt x="899160" y="129540"/>
                  </a:lnTo>
                  <a:lnTo>
                    <a:pt x="902970" y="130810"/>
                  </a:lnTo>
                  <a:lnTo>
                    <a:pt x="905510" y="130810"/>
                  </a:lnTo>
                  <a:lnTo>
                    <a:pt x="909320" y="132080"/>
                  </a:lnTo>
                  <a:lnTo>
                    <a:pt x="910590" y="128270"/>
                  </a:lnTo>
                  <a:lnTo>
                    <a:pt x="911860" y="123190"/>
                  </a:lnTo>
                  <a:close/>
                </a:path>
                <a:path w="1314450" h="325120">
                  <a:moveTo>
                    <a:pt x="930910" y="129540"/>
                  </a:moveTo>
                  <a:lnTo>
                    <a:pt x="928370" y="128270"/>
                  </a:lnTo>
                  <a:lnTo>
                    <a:pt x="924560" y="128270"/>
                  </a:lnTo>
                  <a:lnTo>
                    <a:pt x="922020" y="127000"/>
                  </a:lnTo>
                  <a:lnTo>
                    <a:pt x="920750" y="130810"/>
                  </a:lnTo>
                  <a:lnTo>
                    <a:pt x="918210" y="135890"/>
                  </a:lnTo>
                  <a:lnTo>
                    <a:pt x="922020" y="135890"/>
                  </a:lnTo>
                  <a:lnTo>
                    <a:pt x="924560" y="137160"/>
                  </a:lnTo>
                  <a:lnTo>
                    <a:pt x="928370" y="138430"/>
                  </a:lnTo>
                  <a:lnTo>
                    <a:pt x="929640" y="134620"/>
                  </a:lnTo>
                  <a:lnTo>
                    <a:pt x="930910" y="129540"/>
                  </a:lnTo>
                  <a:close/>
                </a:path>
                <a:path w="1314450" h="325120">
                  <a:moveTo>
                    <a:pt x="949960" y="135890"/>
                  </a:moveTo>
                  <a:lnTo>
                    <a:pt x="947420" y="134620"/>
                  </a:lnTo>
                  <a:lnTo>
                    <a:pt x="943610" y="133350"/>
                  </a:lnTo>
                  <a:lnTo>
                    <a:pt x="941070" y="133350"/>
                  </a:lnTo>
                  <a:lnTo>
                    <a:pt x="939800" y="137160"/>
                  </a:lnTo>
                  <a:lnTo>
                    <a:pt x="937260" y="142240"/>
                  </a:lnTo>
                  <a:lnTo>
                    <a:pt x="941070" y="142240"/>
                  </a:lnTo>
                  <a:lnTo>
                    <a:pt x="944880" y="143510"/>
                  </a:lnTo>
                  <a:lnTo>
                    <a:pt x="947420" y="144780"/>
                  </a:lnTo>
                  <a:lnTo>
                    <a:pt x="948690" y="139700"/>
                  </a:lnTo>
                  <a:lnTo>
                    <a:pt x="949960" y="135890"/>
                  </a:lnTo>
                  <a:close/>
                </a:path>
                <a:path w="1314450" h="325120">
                  <a:moveTo>
                    <a:pt x="969010" y="142240"/>
                  </a:moveTo>
                  <a:lnTo>
                    <a:pt x="966470" y="140970"/>
                  </a:lnTo>
                  <a:lnTo>
                    <a:pt x="962660" y="139700"/>
                  </a:lnTo>
                  <a:lnTo>
                    <a:pt x="960120" y="138430"/>
                  </a:lnTo>
                  <a:lnTo>
                    <a:pt x="957580" y="143510"/>
                  </a:lnTo>
                  <a:lnTo>
                    <a:pt x="956310" y="147320"/>
                  </a:lnTo>
                  <a:lnTo>
                    <a:pt x="960120" y="148590"/>
                  </a:lnTo>
                  <a:lnTo>
                    <a:pt x="962660" y="149860"/>
                  </a:lnTo>
                  <a:lnTo>
                    <a:pt x="966470" y="151130"/>
                  </a:lnTo>
                  <a:lnTo>
                    <a:pt x="967740" y="147320"/>
                  </a:lnTo>
                  <a:lnTo>
                    <a:pt x="969010" y="142240"/>
                  </a:lnTo>
                  <a:close/>
                </a:path>
                <a:path w="1314450" h="325120">
                  <a:moveTo>
                    <a:pt x="988060" y="148590"/>
                  </a:moveTo>
                  <a:lnTo>
                    <a:pt x="984250" y="147320"/>
                  </a:lnTo>
                  <a:lnTo>
                    <a:pt x="981710" y="146050"/>
                  </a:lnTo>
                  <a:lnTo>
                    <a:pt x="977900" y="144780"/>
                  </a:lnTo>
                  <a:lnTo>
                    <a:pt x="975360" y="154940"/>
                  </a:lnTo>
                  <a:lnTo>
                    <a:pt x="977900" y="154940"/>
                  </a:lnTo>
                  <a:lnTo>
                    <a:pt x="980440" y="156210"/>
                  </a:lnTo>
                  <a:lnTo>
                    <a:pt x="984250" y="157480"/>
                  </a:lnTo>
                  <a:lnTo>
                    <a:pt x="985520" y="153670"/>
                  </a:lnTo>
                  <a:lnTo>
                    <a:pt x="988060" y="148590"/>
                  </a:lnTo>
                  <a:close/>
                </a:path>
                <a:path w="1314450" h="325120">
                  <a:moveTo>
                    <a:pt x="1005840" y="154940"/>
                  </a:moveTo>
                  <a:lnTo>
                    <a:pt x="1002030" y="154940"/>
                  </a:lnTo>
                  <a:lnTo>
                    <a:pt x="996950" y="152400"/>
                  </a:lnTo>
                  <a:lnTo>
                    <a:pt x="994410" y="156210"/>
                  </a:lnTo>
                  <a:lnTo>
                    <a:pt x="993140" y="161290"/>
                  </a:lnTo>
                  <a:lnTo>
                    <a:pt x="995680" y="161290"/>
                  </a:lnTo>
                  <a:lnTo>
                    <a:pt x="999490" y="162560"/>
                  </a:lnTo>
                  <a:lnTo>
                    <a:pt x="1002030" y="163830"/>
                  </a:lnTo>
                  <a:lnTo>
                    <a:pt x="1004570" y="160020"/>
                  </a:lnTo>
                  <a:lnTo>
                    <a:pt x="1005840" y="154940"/>
                  </a:lnTo>
                  <a:close/>
                </a:path>
                <a:path w="1314450" h="325120">
                  <a:moveTo>
                    <a:pt x="1023620" y="162560"/>
                  </a:moveTo>
                  <a:lnTo>
                    <a:pt x="1019810" y="161290"/>
                  </a:lnTo>
                  <a:lnTo>
                    <a:pt x="1014730" y="158750"/>
                  </a:lnTo>
                  <a:lnTo>
                    <a:pt x="1012190" y="162560"/>
                  </a:lnTo>
                  <a:lnTo>
                    <a:pt x="1010920" y="167640"/>
                  </a:lnTo>
                  <a:lnTo>
                    <a:pt x="1014730" y="168910"/>
                  </a:lnTo>
                  <a:lnTo>
                    <a:pt x="1019810" y="171450"/>
                  </a:lnTo>
                  <a:lnTo>
                    <a:pt x="1021080" y="166370"/>
                  </a:lnTo>
                  <a:lnTo>
                    <a:pt x="1023620" y="162560"/>
                  </a:lnTo>
                  <a:close/>
                </a:path>
                <a:path w="1314450" h="325120">
                  <a:moveTo>
                    <a:pt x="1041400" y="168910"/>
                  </a:moveTo>
                  <a:lnTo>
                    <a:pt x="1037590" y="167640"/>
                  </a:lnTo>
                  <a:lnTo>
                    <a:pt x="1032510" y="165100"/>
                  </a:lnTo>
                  <a:lnTo>
                    <a:pt x="1031240" y="170180"/>
                  </a:lnTo>
                  <a:lnTo>
                    <a:pt x="1028700" y="173990"/>
                  </a:lnTo>
                  <a:lnTo>
                    <a:pt x="1031240" y="175260"/>
                  </a:lnTo>
                  <a:lnTo>
                    <a:pt x="1035050" y="176530"/>
                  </a:lnTo>
                  <a:lnTo>
                    <a:pt x="1037590" y="177800"/>
                  </a:lnTo>
                  <a:lnTo>
                    <a:pt x="1038860" y="173990"/>
                  </a:lnTo>
                  <a:lnTo>
                    <a:pt x="1041400" y="168910"/>
                  </a:lnTo>
                  <a:close/>
                </a:path>
                <a:path w="1314450" h="325120">
                  <a:moveTo>
                    <a:pt x="1057910" y="176530"/>
                  </a:moveTo>
                  <a:lnTo>
                    <a:pt x="1050290" y="172720"/>
                  </a:lnTo>
                  <a:lnTo>
                    <a:pt x="1047750" y="176530"/>
                  </a:lnTo>
                  <a:lnTo>
                    <a:pt x="1046480" y="180340"/>
                  </a:lnTo>
                  <a:lnTo>
                    <a:pt x="1049020" y="182880"/>
                  </a:lnTo>
                  <a:lnTo>
                    <a:pt x="1051560" y="182880"/>
                  </a:lnTo>
                  <a:lnTo>
                    <a:pt x="1055370" y="184150"/>
                  </a:lnTo>
                  <a:lnTo>
                    <a:pt x="1057910" y="176530"/>
                  </a:lnTo>
                  <a:close/>
                </a:path>
                <a:path w="1314450" h="325120">
                  <a:moveTo>
                    <a:pt x="1076960" y="182880"/>
                  </a:moveTo>
                  <a:lnTo>
                    <a:pt x="1069340" y="180340"/>
                  </a:lnTo>
                  <a:lnTo>
                    <a:pt x="1066800" y="179070"/>
                  </a:lnTo>
                  <a:lnTo>
                    <a:pt x="1065530" y="184150"/>
                  </a:lnTo>
                  <a:lnTo>
                    <a:pt x="1062990" y="187960"/>
                  </a:lnTo>
                  <a:lnTo>
                    <a:pt x="1066800" y="189230"/>
                  </a:lnTo>
                  <a:lnTo>
                    <a:pt x="1071880" y="191770"/>
                  </a:lnTo>
                  <a:lnTo>
                    <a:pt x="1074420" y="187960"/>
                  </a:lnTo>
                  <a:lnTo>
                    <a:pt x="1076960" y="182880"/>
                  </a:lnTo>
                  <a:close/>
                </a:path>
                <a:path w="1314450" h="325120">
                  <a:moveTo>
                    <a:pt x="1094740" y="191770"/>
                  </a:moveTo>
                  <a:lnTo>
                    <a:pt x="1092200" y="190500"/>
                  </a:lnTo>
                  <a:lnTo>
                    <a:pt x="1088390" y="189230"/>
                  </a:lnTo>
                  <a:lnTo>
                    <a:pt x="1085850" y="187960"/>
                  </a:lnTo>
                  <a:lnTo>
                    <a:pt x="1083310" y="191770"/>
                  </a:lnTo>
                  <a:lnTo>
                    <a:pt x="1082040" y="195580"/>
                  </a:lnTo>
                  <a:lnTo>
                    <a:pt x="1084580" y="198120"/>
                  </a:lnTo>
                  <a:lnTo>
                    <a:pt x="1088390" y="198120"/>
                  </a:lnTo>
                  <a:lnTo>
                    <a:pt x="1090930" y="200660"/>
                  </a:lnTo>
                  <a:lnTo>
                    <a:pt x="1093470" y="195580"/>
                  </a:lnTo>
                  <a:lnTo>
                    <a:pt x="1094740" y="191770"/>
                  </a:lnTo>
                  <a:close/>
                </a:path>
                <a:path w="1314450" h="325120">
                  <a:moveTo>
                    <a:pt x="1112520" y="199390"/>
                  </a:moveTo>
                  <a:lnTo>
                    <a:pt x="1107440" y="196850"/>
                  </a:lnTo>
                  <a:lnTo>
                    <a:pt x="1103630" y="195580"/>
                  </a:lnTo>
                  <a:lnTo>
                    <a:pt x="1102360" y="199390"/>
                  </a:lnTo>
                  <a:lnTo>
                    <a:pt x="1099820" y="204470"/>
                  </a:lnTo>
                  <a:lnTo>
                    <a:pt x="1103630" y="205740"/>
                  </a:lnTo>
                  <a:lnTo>
                    <a:pt x="1106170" y="207010"/>
                  </a:lnTo>
                  <a:lnTo>
                    <a:pt x="1109980" y="208280"/>
                  </a:lnTo>
                  <a:lnTo>
                    <a:pt x="1111250" y="204470"/>
                  </a:lnTo>
                  <a:lnTo>
                    <a:pt x="1112520" y="199390"/>
                  </a:lnTo>
                  <a:close/>
                </a:path>
                <a:path w="1314450" h="325120">
                  <a:moveTo>
                    <a:pt x="1131570" y="208280"/>
                  </a:moveTo>
                  <a:lnTo>
                    <a:pt x="1127760" y="207010"/>
                  </a:lnTo>
                  <a:lnTo>
                    <a:pt x="1122680" y="204470"/>
                  </a:lnTo>
                  <a:lnTo>
                    <a:pt x="1120140" y="208280"/>
                  </a:lnTo>
                  <a:lnTo>
                    <a:pt x="1118870" y="212090"/>
                  </a:lnTo>
                  <a:lnTo>
                    <a:pt x="1123950" y="214630"/>
                  </a:lnTo>
                  <a:lnTo>
                    <a:pt x="1127760" y="217170"/>
                  </a:lnTo>
                  <a:lnTo>
                    <a:pt x="1129030" y="212090"/>
                  </a:lnTo>
                  <a:lnTo>
                    <a:pt x="1131570" y="208280"/>
                  </a:lnTo>
                  <a:close/>
                </a:path>
                <a:path w="1314450" h="325120">
                  <a:moveTo>
                    <a:pt x="1149350" y="217170"/>
                  </a:moveTo>
                  <a:lnTo>
                    <a:pt x="1145540" y="214630"/>
                  </a:lnTo>
                  <a:lnTo>
                    <a:pt x="1140460" y="212090"/>
                  </a:lnTo>
                  <a:lnTo>
                    <a:pt x="1137920" y="217170"/>
                  </a:lnTo>
                  <a:lnTo>
                    <a:pt x="1136650" y="220980"/>
                  </a:lnTo>
                  <a:lnTo>
                    <a:pt x="1144270" y="224790"/>
                  </a:lnTo>
                  <a:lnTo>
                    <a:pt x="1149350" y="217170"/>
                  </a:lnTo>
                  <a:close/>
                </a:path>
                <a:path w="1314450" h="325120">
                  <a:moveTo>
                    <a:pt x="1165860" y="224790"/>
                  </a:moveTo>
                  <a:lnTo>
                    <a:pt x="1160780" y="222250"/>
                  </a:lnTo>
                  <a:lnTo>
                    <a:pt x="1156970" y="220980"/>
                  </a:lnTo>
                  <a:lnTo>
                    <a:pt x="1155700" y="224790"/>
                  </a:lnTo>
                  <a:lnTo>
                    <a:pt x="1153160" y="228600"/>
                  </a:lnTo>
                  <a:lnTo>
                    <a:pt x="1155700" y="231140"/>
                  </a:lnTo>
                  <a:lnTo>
                    <a:pt x="1159510" y="232410"/>
                  </a:lnTo>
                  <a:lnTo>
                    <a:pt x="1162050" y="233680"/>
                  </a:lnTo>
                  <a:lnTo>
                    <a:pt x="1163320" y="229870"/>
                  </a:lnTo>
                  <a:lnTo>
                    <a:pt x="1165860" y="224790"/>
                  </a:lnTo>
                  <a:close/>
                </a:path>
                <a:path w="1314450" h="325120">
                  <a:moveTo>
                    <a:pt x="1182370" y="233680"/>
                  </a:moveTo>
                  <a:lnTo>
                    <a:pt x="1174750" y="229870"/>
                  </a:lnTo>
                  <a:lnTo>
                    <a:pt x="1172210" y="233680"/>
                  </a:lnTo>
                  <a:lnTo>
                    <a:pt x="1170940" y="237490"/>
                  </a:lnTo>
                  <a:lnTo>
                    <a:pt x="1173480" y="238760"/>
                  </a:lnTo>
                  <a:lnTo>
                    <a:pt x="1176020" y="241300"/>
                  </a:lnTo>
                  <a:lnTo>
                    <a:pt x="1178560" y="242570"/>
                  </a:lnTo>
                  <a:lnTo>
                    <a:pt x="1181100" y="238760"/>
                  </a:lnTo>
                  <a:lnTo>
                    <a:pt x="1182370" y="233680"/>
                  </a:lnTo>
                  <a:close/>
                </a:path>
                <a:path w="1314450" h="325120">
                  <a:moveTo>
                    <a:pt x="1198880" y="242570"/>
                  </a:moveTo>
                  <a:lnTo>
                    <a:pt x="1191260" y="238760"/>
                  </a:lnTo>
                  <a:lnTo>
                    <a:pt x="1188720" y="242570"/>
                  </a:lnTo>
                  <a:lnTo>
                    <a:pt x="1187450" y="246380"/>
                  </a:lnTo>
                  <a:lnTo>
                    <a:pt x="1189990" y="247650"/>
                  </a:lnTo>
                  <a:lnTo>
                    <a:pt x="1192530" y="250190"/>
                  </a:lnTo>
                  <a:lnTo>
                    <a:pt x="1195070" y="251460"/>
                  </a:lnTo>
                  <a:lnTo>
                    <a:pt x="1197610" y="247650"/>
                  </a:lnTo>
                  <a:lnTo>
                    <a:pt x="1198880" y="242570"/>
                  </a:lnTo>
                  <a:close/>
                </a:path>
                <a:path w="1314450" h="325120">
                  <a:moveTo>
                    <a:pt x="1215390" y="252730"/>
                  </a:moveTo>
                  <a:lnTo>
                    <a:pt x="1212850" y="250190"/>
                  </a:lnTo>
                  <a:lnTo>
                    <a:pt x="1207770" y="247650"/>
                  </a:lnTo>
                  <a:lnTo>
                    <a:pt x="1202690" y="255270"/>
                  </a:lnTo>
                  <a:lnTo>
                    <a:pt x="1205230" y="257810"/>
                  </a:lnTo>
                  <a:lnTo>
                    <a:pt x="1207770" y="259080"/>
                  </a:lnTo>
                  <a:lnTo>
                    <a:pt x="1211580" y="260350"/>
                  </a:lnTo>
                  <a:lnTo>
                    <a:pt x="1212850" y="256540"/>
                  </a:lnTo>
                  <a:lnTo>
                    <a:pt x="1215390" y="252730"/>
                  </a:lnTo>
                  <a:close/>
                </a:path>
                <a:path w="1314450" h="325120">
                  <a:moveTo>
                    <a:pt x="1233170" y="262890"/>
                  </a:moveTo>
                  <a:lnTo>
                    <a:pt x="1230630" y="260350"/>
                  </a:lnTo>
                  <a:lnTo>
                    <a:pt x="1228090" y="259080"/>
                  </a:lnTo>
                  <a:lnTo>
                    <a:pt x="1224280" y="257810"/>
                  </a:lnTo>
                  <a:lnTo>
                    <a:pt x="1219200" y="265430"/>
                  </a:lnTo>
                  <a:lnTo>
                    <a:pt x="1223010" y="266700"/>
                  </a:lnTo>
                  <a:lnTo>
                    <a:pt x="1225550" y="269240"/>
                  </a:lnTo>
                  <a:lnTo>
                    <a:pt x="1228090" y="270510"/>
                  </a:lnTo>
                  <a:lnTo>
                    <a:pt x="1233170" y="262890"/>
                  </a:lnTo>
                  <a:close/>
                </a:path>
                <a:path w="1314450" h="325120">
                  <a:moveTo>
                    <a:pt x="1250950" y="273050"/>
                  </a:moveTo>
                  <a:lnTo>
                    <a:pt x="1247140" y="271780"/>
                  </a:lnTo>
                  <a:lnTo>
                    <a:pt x="1244600" y="269240"/>
                  </a:lnTo>
                  <a:lnTo>
                    <a:pt x="1242060" y="267970"/>
                  </a:lnTo>
                  <a:lnTo>
                    <a:pt x="1236980" y="275590"/>
                  </a:lnTo>
                  <a:lnTo>
                    <a:pt x="1239520" y="276860"/>
                  </a:lnTo>
                  <a:lnTo>
                    <a:pt x="1243330" y="279400"/>
                  </a:lnTo>
                  <a:lnTo>
                    <a:pt x="1245870" y="280670"/>
                  </a:lnTo>
                  <a:lnTo>
                    <a:pt x="1250950" y="273050"/>
                  </a:lnTo>
                  <a:close/>
                </a:path>
                <a:path w="1314450" h="325120">
                  <a:moveTo>
                    <a:pt x="1267460" y="284480"/>
                  </a:moveTo>
                  <a:lnTo>
                    <a:pt x="1264920" y="281940"/>
                  </a:lnTo>
                  <a:lnTo>
                    <a:pt x="1262380" y="280670"/>
                  </a:lnTo>
                  <a:lnTo>
                    <a:pt x="1258570" y="278130"/>
                  </a:lnTo>
                  <a:lnTo>
                    <a:pt x="1256030" y="281940"/>
                  </a:lnTo>
                  <a:lnTo>
                    <a:pt x="1253490" y="287020"/>
                  </a:lnTo>
                  <a:lnTo>
                    <a:pt x="1257300" y="288290"/>
                  </a:lnTo>
                  <a:lnTo>
                    <a:pt x="1259840" y="289560"/>
                  </a:lnTo>
                  <a:lnTo>
                    <a:pt x="1262380" y="292100"/>
                  </a:lnTo>
                  <a:lnTo>
                    <a:pt x="1267460" y="284480"/>
                  </a:lnTo>
                  <a:close/>
                </a:path>
                <a:path w="1314450" h="325120">
                  <a:moveTo>
                    <a:pt x="1283970" y="294640"/>
                  </a:moveTo>
                  <a:lnTo>
                    <a:pt x="1278890" y="292100"/>
                  </a:lnTo>
                  <a:lnTo>
                    <a:pt x="1275080" y="289560"/>
                  </a:lnTo>
                  <a:lnTo>
                    <a:pt x="1270000" y="297180"/>
                  </a:lnTo>
                  <a:lnTo>
                    <a:pt x="1272540" y="298450"/>
                  </a:lnTo>
                  <a:lnTo>
                    <a:pt x="1275080" y="300990"/>
                  </a:lnTo>
                  <a:lnTo>
                    <a:pt x="1278890" y="302260"/>
                  </a:lnTo>
                  <a:lnTo>
                    <a:pt x="1283970" y="294640"/>
                  </a:lnTo>
                  <a:close/>
                </a:path>
                <a:path w="1314450" h="325120">
                  <a:moveTo>
                    <a:pt x="1299210" y="306070"/>
                  </a:moveTo>
                  <a:lnTo>
                    <a:pt x="1296670" y="304800"/>
                  </a:lnTo>
                  <a:lnTo>
                    <a:pt x="1294130" y="302260"/>
                  </a:lnTo>
                  <a:lnTo>
                    <a:pt x="1291590" y="300990"/>
                  </a:lnTo>
                  <a:lnTo>
                    <a:pt x="1286510" y="308610"/>
                  </a:lnTo>
                  <a:lnTo>
                    <a:pt x="1289050" y="309880"/>
                  </a:lnTo>
                  <a:lnTo>
                    <a:pt x="1291590" y="312420"/>
                  </a:lnTo>
                  <a:lnTo>
                    <a:pt x="1294130" y="313690"/>
                  </a:lnTo>
                  <a:lnTo>
                    <a:pt x="1299210" y="306070"/>
                  </a:lnTo>
                  <a:close/>
                </a:path>
                <a:path w="1314450" h="325120">
                  <a:moveTo>
                    <a:pt x="1314450" y="317500"/>
                  </a:moveTo>
                  <a:lnTo>
                    <a:pt x="1311910" y="316230"/>
                  </a:lnTo>
                  <a:lnTo>
                    <a:pt x="1306830" y="311150"/>
                  </a:lnTo>
                  <a:lnTo>
                    <a:pt x="1304290" y="316230"/>
                  </a:lnTo>
                  <a:lnTo>
                    <a:pt x="1301750" y="318770"/>
                  </a:lnTo>
                  <a:lnTo>
                    <a:pt x="1304290" y="321310"/>
                  </a:lnTo>
                  <a:lnTo>
                    <a:pt x="1306830" y="322580"/>
                  </a:lnTo>
                  <a:lnTo>
                    <a:pt x="1309370" y="325120"/>
                  </a:lnTo>
                  <a:lnTo>
                    <a:pt x="1314450" y="317500"/>
                  </a:lnTo>
                  <a:close/>
                </a:path>
              </a:pathLst>
            </a:custGeom>
            <a:solidFill>
              <a:srgbClr val="000000"/>
            </a:solidFill>
          </p:spPr>
          <p:txBody>
            <a:bodyPr wrap="square" lIns="0" tIns="0" rIns="0" bIns="0" rtlCol="0"/>
            <a:lstStyle/>
            <a:p>
              <a:endParaRPr sz="1906"/>
            </a:p>
          </p:txBody>
        </p:sp>
        <p:sp>
          <p:nvSpPr>
            <p:cNvPr id="53" name="object 53"/>
            <p:cNvSpPr/>
            <p:nvPr/>
          </p:nvSpPr>
          <p:spPr>
            <a:xfrm>
              <a:off x="3953510" y="4029709"/>
              <a:ext cx="750570" cy="868680"/>
            </a:xfrm>
            <a:custGeom>
              <a:avLst/>
              <a:gdLst/>
              <a:ahLst/>
              <a:cxnLst/>
              <a:rect l="l" t="t" r="r" b="b"/>
              <a:pathLst>
                <a:path w="750570" h="868679">
                  <a:moveTo>
                    <a:pt x="11430" y="866140"/>
                  </a:moveTo>
                  <a:lnTo>
                    <a:pt x="8890" y="855980"/>
                  </a:lnTo>
                  <a:lnTo>
                    <a:pt x="6350" y="857250"/>
                  </a:lnTo>
                  <a:lnTo>
                    <a:pt x="2540" y="858520"/>
                  </a:lnTo>
                  <a:lnTo>
                    <a:pt x="0" y="858520"/>
                  </a:lnTo>
                  <a:lnTo>
                    <a:pt x="1270" y="863600"/>
                  </a:lnTo>
                  <a:lnTo>
                    <a:pt x="1270" y="868680"/>
                  </a:lnTo>
                  <a:lnTo>
                    <a:pt x="5080" y="867410"/>
                  </a:lnTo>
                  <a:lnTo>
                    <a:pt x="7620" y="866140"/>
                  </a:lnTo>
                  <a:lnTo>
                    <a:pt x="11430" y="866140"/>
                  </a:lnTo>
                  <a:close/>
                </a:path>
                <a:path w="750570" h="868679">
                  <a:moveTo>
                    <a:pt x="30480" y="861060"/>
                  </a:moveTo>
                  <a:lnTo>
                    <a:pt x="29210" y="855980"/>
                  </a:lnTo>
                  <a:lnTo>
                    <a:pt x="27940" y="852170"/>
                  </a:lnTo>
                  <a:lnTo>
                    <a:pt x="25400" y="853440"/>
                  </a:lnTo>
                  <a:lnTo>
                    <a:pt x="21590" y="853440"/>
                  </a:lnTo>
                  <a:lnTo>
                    <a:pt x="19050" y="854710"/>
                  </a:lnTo>
                  <a:lnTo>
                    <a:pt x="20320" y="858520"/>
                  </a:lnTo>
                  <a:lnTo>
                    <a:pt x="20320" y="863600"/>
                  </a:lnTo>
                  <a:lnTo>
                    <a:pt x="24130" y="862330"/>
                  </a:lnTo>
                  <a:lnTo>
                    <a:pt x="27940" y="862330"/>
                  </a:lnTo>
                  <a:lnTo>
                    <a:pt x="30480" y="861060"/>
                  </a:lnTo>
                  <a:close/>
                </a:path>
                <a:path w="750570" h="868679">
                  <a:moveTo>
                    <a:pt x="49530" y="855980"/>
                  </a:moveTo>
                  <a:lnTo>
                    <a:pt x="48260" y="852170"/>
                  </a:lnTo>
                  <a:lnTo>
                    <a:pt x="46990" y="847090"/>
                  </a:lnTo>
                  <a:lnTo>
                    <a:pt x="44450" y="848360"/>
                  </a:lnTo>
                  <a:lnTo>
                    <a:pt x="40640" y="849630"/>
                  </a:lnTo>
                  <a:lnTo>
                    <a:pt x="38100" y="849630"/>
                  </a:lnTo>
                  <a:lnTo>
                    <a:pt x="39370" y="854710"/>
                  </a:lnTo>
                  <a:lnTo>
                    <a:pt x="39370" y="858520"/>
                  </a:lnTo>
                  <a:lnTo>
                    <a:pt x="43180" y="858520"/>
                  </a:lnTo>
                  <a:lnTo>
                    <a:pt x="45720" y="857250"/>
                  </a:lnTo>
                  <a:lnTo>
                    <a:pt x="49530" y="855980"/>
                  </a:lnTo>
                  <a:close/>
                </a:path>
                <a:path w="750570" h="868679">
                  <a:moveTo>
                    <a:pt x="68580" y="850900"/>
                  </a:moveTo>
                  <a:lnTo>
                    <a:pt x="67310" y="847090"/>
                  </a:lnTo>
                  <a:lnTo>
                    <a:pt x="66040" y="842010"/>
                  </a:lnTo>
                  <a:lnTo>
                    <a:pt x="62230" y="843280"/>
                  </a:lnTo>
                  <a:lnTo>
                    <a:pt x="59690" y="844550"/>
                  </a:lnTo>
                  <a:lnTo>
                    <a:pt x="57150" y="844550"/>
                  </a:lnTo>
                  <a:lnTo>
                    <a:pt x="57150" y="849630"/>
                  </a:lnTo>
                  <a:lnTo>
                    <a:pt x="58420" y="853440"/>
                  </a:lnTo>
                  <a:lnTo>
                    <a:pt x="62230" y="853440"/>
                  </a:lnTo>
                  <a:lnTo>
                    <a:pt x="64770" y="852170"/>
                  </a:lnTo>
                  <a:lnTo>
                    <a:pt x="68580" y="850900"/>
                  </a:lnTo>
                  <a:close/>
                </a:path>
                <a:path w="750570" h="868679">
                  <a:moveTo>
                    <a:pt x="86360" y="847090"/>
                  </a:moveTo>
                  <a:lnTo>
                    <a:pt x="83820" y="836930"/>
                  </a:lnTo>
                  <a:lnTo>
                    <a:pt x="78740" y="839470"/>
                  </a:lnTo>
                  <a:lnTo>
                    <a:pt x="74930" y="839470"/>
                  </a:lnTo>
                  <a:lnTo>
                    <a:pt x="77470" y="849630"/>
                  </a:lnTo>
                  <a:lnTo>
                    <a:pt x="81280" y="848360"/>
                  </a:lnTo>
                  <a:lnTo>
                    <a:pt x="83820" y="847090"/>
                  </a:lnTo>
                  <a:lnTo>
                    <a:pt x="86360" y="847090"/>
                  </a:lnTo>
                  <a:close/>
                </a:path>
                <a:path w="750570" h="868679">
                  <a:moveTo>
                    <a:pt x="105410" y="842010"/>
                  </a:moveTo>
                  <a:lnTo>
                    <a:pt x="102870" y="831850"/>
                  </a:lnTo>
                  <a:lnTo>
                    <a:pt x="99060" y="833120"/>
                  </a:lnTo>
                  <a:lnTo>
                    <a:pt x="96520" y="834390"/>
                  </a:lnTo>
                  <a:lnTo>
                    <a:pt x="92710" y="834390"/>
                  </a:lnTo>
                  <a:lnTo>
                    <a:pt x="95250" y="839470"/>
                  </a:lnTo>
                  <a:lnTo>
                    <a:pt x="95250" y="844550"/>
                  </a:lnTo>
                  <a:lnTo>
                    <a:pt x="99060" y="843280"/>
                  </a:lnTo>
                  <a:lnTo>
                    <a:pt x="101600" y="842010"/>
                  </a:lnTo>
                  <a:lnTo>
                    <a:pt x="105410" y="842010"/>
                  </a:lnTo>
                  <a:close/>
                </a:path>
                <a:path w="750570" h="868679">
                  <a:moveTo>
                    <a:pt x="123190" y="835660"/>
                  </a:moveTo>
                  <a:lnTo>
                    <a:pt x="121920" y="831850"/>
                  </a:lnTo>
                  <a:lnTo>
                    <a:pt x="120650" y="826770"/>
                  </a:lnTo>
                  <a:lnTo>
                    <a:pt x="116840" y="828040"/>
                  </a:lnTo>
                  <a:lnTo>
                    <a:pt x="114300" y="829310"/>
                  </a:lnTo>
                  <a:lnTo>
                    <a:pt x="111760" y="829310"/>
                  </a:lnTo>
                  <a:lnTo>
                    <a:pt x="114300" y="839470"/>
                  </a:lnTo>
                  <a:lnTo>
                    <a:pt x="116840" y="838200"/>
                  </a:lnTo>
                  <a:lnTo>
                    <a:pt x="120650" y="836930"/>
                  </a:lnTo>
                  <a:lnTo>
                    <a:pt x="123190" y="835660"/>
                  </a:lnTo>
                  <a:close/>
                </a:path>
                <a:path w="750570" h="868679">
                  <a:moveTo>
                    <a:pt x="140970" y="830580"/>
                  </a:moveTo>
                  <a:lnTo>
                    <a:pt x="139700" y="826770"/>
                  </a:lnTo>
                  <a:lnTo>
                    <a:pt x="138430" y="821690"/>
                  </a:lnTo>
                  <a:lnTo>
                    <a:pt x="135890" y="822960"/>
                  </a:lnTo>
                  <a:lnTo>
                    <a:pt x="132080" y="824230"/>
                  </a:lnTo>
                  <a:lnTo>
                    <a:pt x="129540" y="824230"/>
                  </a:lnTo>
                  <a:lnTo>
                    <a:pt x="130810" y="829310"/>
                  </a:lnTo>
                  <a:lnTo>
                    <a:pt x="132080" y="833120"/>
                  </a:lnTo>
                  <a:lnTo>
                    <a:pt x="134620" y="833120"/>
                  </a:lnTo>
                  <a:lnTo>
                    <a:pt x="138430" y="831850"/>
                  </a:lnTo>
                  <a:lnTo>
                    <a:pt x="140970" y="830580"/>
                  </a:lnTo>
                  <a:close/>
                </a:path>
                <a:path w="750570" h="868679">
                  <a:moveTo>
                    <a:pt x="160020" y="825500"/>
                  </a:moveTo>
                  <a:lnTo>
                    <a:pt x="157480" y="815340"/>
                  </a:lnTo>
                  <a:lnTo>
                    <a:pt x="153670" y="816610"/>
                  </a:lnTo>
                  <a:lnTo>
                    <a:pt x="148590" y="819162"/>
                  </a:lnTo>
                  <a:lnTo>
                    <a:pt x="148590" y="822960"/>
                  </a:lnTo>
                  <a:lnTo>
                    <a:pt x="149860" y="828040"/>
                  </a:lnTo>
                  <a:lnTo>
                    <a:pt x="157480" y="825500"/>
                  </a:lnTo>
                  <a:lnTo>
                    <a:pt x="160020" y="825500"/>
                  </a:lnTo>
                  <a:close/>
                </a:path>
                <a:path w="750570" h="868679">
                  <a:moveTo>
                    <a:pt x="179070" y="819162"/>
                  </a:moveTo>
                  <a:lnTo>
                    <a:pt x="177800" y="814070"/>
                  </a:lnTo>
                  <a:lnTo>
                    <a:pt x="176530" y="810260"/>
                  </a:lnTo>
                  <a:lnTo>
                    <a:pt x="173990" y="810260"/>
                  </a:lnTo>
                  <a:lnTo>
                    <a:pt x="170180" y="811530"/>
                  </a:lnTo>
                  <a:lnTo>
                    <a:pt x="167640" y="812812"/>
                  </a:lnTo>
                  <a:lnTo>
                    <a:pt x="168910" y="817880"/>
                  </a:lnTo>
                  <a:lnTo>
                    <a:pt x="170180" y="821690"/>
                  </a:lnTo>
                  <a:lnTo>
                    <a:pt x="172720" y="820420"/>
                  </a:lnTo>
                  <a:lnTo>
                    <a:pt x="176530" y="820420"/>
                  </a:lnTo>
                  <a:lnTo>
                    <a:pt x="179070" y="819162"/>
                  </a:lnTo>
                  <a:close/>
                </a:path>
                <a:path w="750570" h="868679">
                  <a:moveTo>
                    <a:pt x="198120" y="812812"/>
                  </a:moveTo>
                  <a:lnTo>
                    <a:pt x="196850" y="807720"/>
                  </a:lnTo>
                  <a:lnTo>
                    <a:pt x="195580" y="803910"/>
                  </a:lnTo>
                  <a:lnTo>
                    <a:pt x="191770" y="805180"/>
                  </a:lnTo>
                  <a:lnTo>
                    <a:pt x="189230" y="805180"/>
                  </a:lnTo>
                  <a:lnTo>
                    <a:pt x="186690" y="806462"/>
                  </a:lnTo>
                  <a:lnTo>
                    <a:pt x="187960" y="811530"/>
                  </a:lnTo>
                  <a:lnTo>
                    <a:pt x="189230" y="815340"/>
                  </a:lnTo>
                  <a:lnTo>
                    <a:pt x="191770" y="815340"/>
                  </a:lnTo>
                  <a:lnTo>
                    <a:pt x="195580" y="814070"/>
                  </a:lnTo>
                  <a:lnTo>
                    <a:pt x="198120" y="812812"/>
                  </a:lnTo>
                  <a:close/>
                </a:path>
                <a:path w="750570" h="868679">
                  <a:moveTo>
                    <a:pt x="217170" y="806462"/>
                  </a:moveTo>
                  <a:lnTo>
                    <a:pt x="215900" y="801370"/>
                  </a:lnTo>
                  <a:lnTo>
                    <a:pt x="214630" y="797560"/>
                  </a:lnTo>
                  <a:lnTo>
                    <a:pt x="210820" y="798830"/>
                  </a:lnTo>
                  <a:lnTo>
                    <a:pt x="208280" y="800112"/>
                  </a:lnTo>
                  <a:lnTo>
                    <a:pt x="204470" y="801370"/>
                  </a:lnTo>
                  <a:lnTo>
                    <a:pt x="205740" y="805180"/>
                  </a:lnTo>
                  <a:lnTo>
                    <a:pt x="208280" y="808990"/>
                  </a:lnTo>
                  <a:lnTo>
                    <a:pt x="210820" y="807720"/>
                  </a:lnTo>
                  <a:lnTo>
                    <a:pt x="214630" y="807720"/>
                  </a:lnTo>
                  <a:lnTo>
                    <a:pt x="217170" y="806462"/>
                  </a:lnTo>
                  <a:close/>
                </a:path>
                <a:path w="750570" h="868679">
                  <a:moveTo>
                    <a:pt x="234950" y="800112"/>
                  </a:moveTo>
                  <a:lnTo>
                    <a:pt x="233680" y="795020"/>
                  </a:lnTo>
                  <a:lnTo>
                    <a:pt x="232410" y="791210"/>
                  </a:lnTo>
                  <a:lnTo>
                    <a:pt x="229870" y="792480"/>
                  </a:lnTo>
                  <a:lnTo>
                    <a:pt x="226060" y="793762"/>
                  </a:lnTo>
                  <a:lnTo>
                    <a:pt x="223520" y="793762"/>
                  </a:lnTo>
                  <a:lnTo>
                    <a:pt x="224790" y="798830"/>
                  </a:lnTo>
                  <a:lnTo>
                    <a:pt x="226060" y="802640"/>
                  </a:lnTo>
                  <a:lnTo>
                    <a:pt x="229870" y="801370"/>
                  </a:lnTo>
                  <a:lnTo>
                    <a:pt x="232410" y="801370"/>
                  </a:lnTo>
                  <a:lnTo>
                    <a:pt x="234950" y="800112"/>
                  </a:lnTo>
                  <a:close/>
                </a:path>
                <a:path w="750570" h="868679">
                  <a:moveTo>
                    <a:pt x="254000" y="793762"/>
                  </a:moveTo>
                  <a:lnTo>
                    <a:pt x="251460" y="788670"/>
                  </a:lnTo>
                  <a:lnTo>
                    <a:pt x="250190" y="784860"/>
                  </a:lnTo>
                  <a:lnTo>
                    <a:pt x="247650" y="786130"/>
                  </a:lnTo>
                  <a:lnTo>
                    <a:pt x="243840" y="786130"/>
                  </a:lnTo>
                  <a:lnTo>
                    <a:pt x="241300" y="787412"/>
                  </a:lnTo>
                  <a:lnTo>
                    <a:pt x="242570" y="792480"/>
                  </a:lnTo>
                  <a:lnTo>
                    <a:pt x="245110" y="796290"/>
                  </a:lnTo>
                  <a:lnTo>
                    <a:pt x="247650" y="795020"/>
                  </a:lnTo>
                  <a:lnTo>
                    <a:pt x="251460" y="793762"/>
                  </a:lnTo>
                  <a:lnTo>
                    <a:pt x="254000" y="793762"/>
                  </a:lnTo>
                  <a:close/>
                </a:path>
                <a:path w="750570" h="868679">
                  <a:moveTo>
                    <a:pt x="271780" y="786130"/>
                  </a:moveTo>
                  <a:lnTo>
                    <a:pt x="270510" y="782320"/>
                  </a:lnTo>
                  <a:lnTo>
                    <a:pt x="267970" y="777240"/>
                  </a:lnTo>
                  <a:lnTo>
                    <a:pt x="262890" y="779780"/>
                  </a:lnTo>
                  <a:lnTo>
                    <a:pt x="259080" y="781050"/>
                  </a:lnTo>
                  <a:lnTo>
                    <a:pt x="261620" y="784860"/>
                  </a:lnTo>
                  <a:lnTo>
                    <a:pt x="262890" y="789940"/>
                  </a:lnTo>
                  <a:lnTo>
                    <a:pt x="267970" y="787412"/>
                  </a:lnTo>
                  <a:lnTo>
                    <a:pt x="271780" y="786130"/>
                  </a:lnTo>
                  <a:close/>
                </a:path>
                <a:path w="750570" h="868679">
                  <a:moveTo>
                    <a:pt x="289560" y="779780"/>
                  </a:moveTo>
                  <a:lnTo>
                    <a:pt x="287020" y="774700"/>
                  </a:lnTo>
                  <a:lnTo>
                    <a:pt x="285750" y="770890"/>
                  </a:lnTo>
                  <a:lnTo>
                    <a:pt x="280670" y="773430"/>
                  </a:lnTo>
                  <a:lnTo>
                    <a:pt x="276860" y="774700"/>
                  </a:lnTo>
                  <a:lnTo>
                    <a:pt x="278130" y="778510"/>
                  </a:lnTo>
                  <a:lnTo>
                    <a:pt x="280670" y="783590"/>
                  </a:lnTo>
                  <a:lnTo>
                    <a:pt x="285750" y="781050"/>
                  </a:lnTo>
                  <a:lnTo>
                    <a:pt x="289560" y="779780"/>
                  </a:lnTo>
                  <a:close/>
                </a:path>
                <a:path w="750570" h="868679">
                  <a:moveTo>
                    <a:pt x="307340" y="772160"/>
                  </a:moveTo>
                  <a:lnTo>
                    <a:pt x="304800" y="768350"/>
                  </a:lnTo>
                  <a:lnTo>
                    <a:pt x="303530" y="764540"/>
                  </a:lnTo>
                  <a:lnTo>
                    <a:pt x="299720" y="764540"/>
                  </a:lnTo>
                  <a:lnTo>
                    <a:pt x="294640" y="767080"/>
                  </a:lnTo>
                  <a:lnTo>
                    <a:pt x="295910" y="772160"/>
                  </a:lnTo>
                  <a:lnTo>
                    <a:pt x="298450" y="775970"/>
                  </a:lnTo>
                  <a:lnTo>
                    <a:pt x="303530" y="773430"/>
                  </a:lnTo>
                  <a:lnTo>
                    <a:pt x="307340" y="772160"/>
                  </a:lnTo>
                  <a:close/>
                </a:path>
                <a:path w="750570" h="868679">
                  <a:moveTo>
                    <a:pt x="323850" y="764540"/>
                  </a:moveTo>
                  <a:lnTo>
                    <a:pt x="321310" y="756920"/>
                  </a:lnTo>
                  <a:lnTo>
                    <a:pt x="317500" y="758190"/>
                  </a:lnTo>
                  <a:lnTo>
                    <a:pt x="314960" y="759460"/>
                  </a:lnTo>
                  <a:lnTo>
                    <a:pt x="311150" y="760730"/>
                  </a:lnTo>
                  <a:lnTo>
                    <a:pt x="313690" y="764540"/>
                  </a:lnTo>
                  <a:lnTo>
                    <a:pt x="314960" y="769620"/>
                  </a:lnTo>
                  <a:lnTo>
                    <a:pt x="318770" y="767080"/>
                  </a:lnTo>
                  <a:lnTo>
                    <a:pt x="321310" y="767080"/>
                  </a:lnTo>
                  <a:lnTo>
                    <a:pt x="323850" y="764540"/>
                  </a:lnTo>
                  <a:close/>
                </a:path>
                <a:path w="750570" h="868679">
                  <a:moveTo>
                    <a:pt x="342900" y="756920"/>
                  </a:moveTo>
                  <a:lnTo>
                    <a:pt x="341630" y="753110"/>
                  </a:lnTo>
                  <a:lnTo>
                    <a:pt x="339090" y="748030"/>
                  </a:lnTo>
                  <a:lnTo>
                    <a:pt x="336550" y="750570"/>
                  </a:lnTo>
                  <a:lnTo>
                    <a:pt x="332740" y="750570"/>
                  </a:lnTo>
                  <a:lnTo>
                    <a:pt x="330200" y="753110"/>
                  </a:lnTo>
                  <a:lnTo>
                    <a:pt x="331470" y="756920"/>
                  </a:lnTo>
                  <a:lnTo>
                    <a:pt x="334010" y="760730"/>
                  </a:lnTo>
                  <a:lnTo>
                    <a:pt x="336550" y="759460"/>
                  </a:lnTo>
                  <a:lnTo>
                    <a:pt x="340360" y="758190"/>
                  </a:lnTo>
                  <a:lnTo>
                    <a:pt x="342900" y="756920"/>
                  </a:lnTo>
                  <a:close/>
                </a:path>
                <a:path w="750570" h="868679">
                  <a:moveTo>
                    <a:pt x="361950" y="749300"/>
                  </a:moveTo>
                  <a:lnTo>
                    <a:pt x="359410" y="744220"/>
                  </a:lnTo>
                  <a:lnTo>
                    <a:pt x="356870" y="740410"/>
                  </a:lnTo>
                  <a:lnTo>
                    <a:pt x="351790" y="742950"/>
                  </a:lnTo>
                  <a:lnTo>
                    <a:pt x="347980" y="744220"/>
                  </a:lnTo>
                  <a:lnTo>
                    <a:pt x="350520" y="748030"/>
                  </a:lnTo>
                  <a:lnTo>
                    <a:pt x="353060" y="753110"/>
                  </a:lnTo>
                  <a:lnTo>
                    <a:pt x="358140" y="750570"/>
                  </a:lnTo>
                  <a:lnTo>
                    <a:pt x="361950" y="749300"/>
                  </a:lnTo>
                  <a:close/>
                </a:path>
                <a:path w="750570" h="868679">
                  <a:moveTo>
                    <a:pt x="379730" y="740410"/>
                  </a:moveTo>
                  <a:lnTo>
                    <a:pt x="377190" y="736600"/>
                  </a:lnTo>
                  <a:lnTo>
                    <a:pt x="375920" y="731520"/>
                  </a:lnTo>
                  <a:lnTo>
                    <a:pt x="372110" y="734060"/>
                  </a:lnTo>
                  <a:lnTo>
                    <a:pt x="367030" y="736600"/>
                  </a:lnTo>
                  <a:lnTo>
                    <a:pt x="368300" y="740410"/>
                  </a:lnTo>
                  <a:lnTo>
                    <a:pt x="370840" y="744220"/>
                  </a:lnTo>
                  <a:lnTo>
                    <a:pt x="373380" y="742950"/>
                  </a:lnTo>
                  <a:lnTo>
                    <a:pt x="377190" y="741680"/>
                  </a:lnTo>
                  <a:lnTo>
                    <a:pt x="379730" y="740410"/>
                  </a:lnTo>
                  <a:close/>
                </a:path>
                <a:path w="750570" h="868679">
                  <a:moveTo>
                    <a:pt x="397510" y="731520"/>
                  </a:moveTo>
                  <a:lnTo>
                    <a:pt x="394970" y="727710"/>
                  </a:lnTo>
                  <a:lnTo>
                    <a:pt x="393700" y="723900"/>
                  </a:lnTo>
                  <a:lnTo>
                    <a:pt x="389890" y="725170"/>
                  </a:lnTo>
                  <a:lnTo>
                    <a:pt x="384810" y="727710"/>
                  </a:lnTo>
                  <a:lnTo>
                    <a:pt x="386080" y="731520"/>
                  </a:lnTo>
                  <a:lnTo>
                    <a:pt x="388620" y="736600"/>
                  </a:lnTo>
                  <a:lnTo>
                    <a:pt x="393700" y="734060"/>
                  </a:lnTo>
                  <a:lnTo>
                    <a:pt x="397510" y="731520"/>
                  </a:lnTo>
                  <a:close/>
                </a:path>
                <a:path w="750570" h="868679">
                  <a:moveTo>
                    <a:pt x="414020" y="723900"/>
                  </a:moveTo>
                  <a:lnTo>
                    <a:pt x="412750" y="718820"/>
                  </a:lnTo>
                  <a:lnTo>
                    <a:pt x="410210" y="715010"/>
                  </a:lnTo>
                  <a:lnTo>
                    <a:pt x="405130" y="717550"/>
                  </a:lnTo>
                  <a:lnTo>
                    <a:pt x="401320" y="718820"/>
                  </a:lnTo>
                  <a:lnTo>
                    <a:pt x="403860" y="723900"/>
                  </a:lnTo>
                  <a:lnTo>
                    <a:pt x="405130" y="727710"/>
                  </a:lnTo>
                  <a:lnTo>
                    <a:pt x="408940" y="726440"/>
                  </a:lnTo>
                  <a:lnTo>
                    <a:pt x="414020" y="723900"/>
                  </a:lnTo>
                  <a:close/>
                </a:path>
                <a:path w="750570" h="868679">
                  <a:moveTo>
                    <a:pt x="431800" y="713740"/>
                  </a:moveTo>
                  <a:lnTo>
                    <a:pt x="426720" y="706120"/>
                  </a:lnTo>
                  <a:lnTo>
                    <a:pt x="424180" y="707390"/>
                  </a:lnTo>
                  <a:lnTo>
                    <a:pt x="421640" y="709930"/>
                  </a:lnTo>
                  <a:lnTo>
                    <a:pt x="419100" y="711200"/>
                  </a:lnTo>
                  <a:lnTo>
                    <a:pt x="420370" y="715010"/>
                  </a:lnTo>
                  <a:lnTo>
                    <a:pt x="422910" y="718820"/>
                  </a:lnTo>
                  <a:lnTo>
                    <a:pt x="427990" y="716280"/>
                  </a:lnTo>
                  <a:lnTo>
                    <a:pt x="431800" y="713740"/>
                  </a:lnTo>
                  <a:close/>
                </a:path>
                <a:path w="750570" h="868679">
                  <a:moveTo>
                    <a:pt x="448310" y="704850"/>
                  </a:moveTo>
                  <a:lnTo>
                    <a:pt x="443230" y="697230"/>
                  </a:lnTo>
                  <a:lnTo>
                    <a:pt x="438150" y="699770"/>
                  </a:lnTo>
                  <a:lnTo>
                    <a:pt x="435610" y="702310"/>
                  </a:lnTo>
                  <a:lnTo>
                    <a:pt x="436880" y="706120"/>
                  </a:lnTo>
                  <a:lnTo>
                    <a:pt x="439420" y="709930"/>
                  </a:lnTo>
                  <a:lnTo>
                    <a:pt x="444500" y="707390"/>
                  </a:lnTo>
                  <a:lnTo>
                    <a:pt x="448310" y="704850"/>
                  </a:lnTo>
                  <a:close/>
                </a:path>
                <a:path w="750570" h="868679">
                  <a:moveTo>
                    <a:pt x="463550" y="695960"/>
                  </a:moveTo>
                  <a:lnTo>
                    <a:pt x="461010" y="692150"/>
                  </a:lnTo>
                  <a:lnTo>
                    <a:pt x="459740" y="688340"/>
                  </a:lnTo>
                  <a:lnTo>
                    <a:pt x="455930" y="689610"/>
                  </a:lnTo>
                  <a:lnTo>
                    <a:pt x="450850" y="692150"/>
                  </a:lnTo>
                  <a:lnTo>
                    <a:pt x="453390" y="697230"/>
                  </a:lnTo>
                  <a:lnTo>
                    <a:pt x="455930" y="701040"/>
                  </a:lnTo>
                  <a:lnTo>
                    <a:pt x="461010" y="698500"/>
                  </a:lnTo>
                  <a:lnTo>
                    <a:pt x="463550" y="695960"/>
                  </a:lnTo>
                  <a:close/>
                </a:path>
                <a:path w="750570" h="868679">
                  <a:moveTo>
                    <a:pt x="481330" y="685800"/>
                  </a:moveTo>
                  <a:lnTo>
                    <a:pt x="476250" y="678180"/>
                  </a:lnTo>
                  <a:lnTo>
                    <a:pt x="473710" y="679450"/>
                  </a:lnTo>
                  <a:lnTo>
                    <a:pt x="471170" y="681990"/>
                  </a:lnTo>
                  <a:lnTo>
                    <a:pt x="468630" y="683260"/>
                  </a:lnTo>
                  <a:lnTo>
                    <a:pt x="469900" y="687070"/>
                  </a:lnTo>
                  <a:lnTo>
                    <a:pt x="472440" y="690880"/>
                  </a:lnTo>
                  <a:lnTo>
                    <a:pt x="474980" y="689610"/>
                  </a:lnTo>
                  <a:lnTo>
                    <a:pt x="478790" y="688340"/>
                  </a:lnTo>
                  <a:lnTo>
                    <a:pt x="481330" y="685800"/>
                  </a:lnTo>
                  <a:close/>
                </a:path>
                <a:path w="750570" h="868679">
                  <a:moveTo>
                    <a:pt x="499110" y="675640"/>
                  </a:moveTo>
                  <a:lnTo>
                    <a:pt x="494030" y="668020"/>
                  </a:lnTo>
                  <a:lnTo>
                    <a:pt x="491490" y="669290"/>
                  </a:lnTo>
                  <a:lnTo>
                    <a:pt x="487680" y="670560"/>
                  </a:lnTo>
                  <a:lnTo>
                    <a:pt x="485140" y="673100"/>
                  </a:lnTo>
                  <a:lnTo>
                    <a:pt x="490220" y="680720"/>
                  </a:lnTo>
                  <a:lnTo>
                    <a:pt x="492760" y="679450"/>
                  </a:lnTo>
                  <a:lnTo>
                    <a:pt x="496570" y="676910"/>
                  </a:lnTo>
                  <a:lnTo>
                    <a:pt x="499110" y="675640"/>
                  </a:lnTo>
                  <a:close/>
                </a:path>
                <a:path w="750570" h="868679">
                  <a:moveTo>
                    <a:pt x="515620" y="664210"/>
                  </a:moveTo>
                  <a:lnTo>
                    <a:pt x="510540" y="656590"/>
                  </a:lnTo>
                  <a:lnTo>
                    <a:pt x="508000" y="659130"/>
                  </a:lnTo>
                  <a:lnTo>
                    <a:pt x="505460" y="660400"/>
                  </a:lnTo>
                  <a:lnTo>
                    <a:pt x="501650" y="661670"/>
                  </a:lnTo>
                  <a:lnTo>
                    <a:pt x="504190" y="666750"/>
                  </a:lnTo>
                  <a:lnTo>
                    <a:pt x="506730" y="670560"/>
                  </a:lnTo>
                  <a:lnTo>
                    <a:pt x="510540" y="668020"/>
                  </a:lnTo>
                  <a:lnTo>
                    <a:pt x="513080" y="666750"/>
                  </a:lnTo>
                  <a:lnTo>
                    <a:pt x="515620" y="664210"/>
                  </a:lnTo>
                  <a:close/>
                </a:path>
                <a:path w="750570" h="868679">
                  <a:moveTo>
                    <a:pt x="532130" y="654050"/>
                  </a:moveTo>
                  <a:lnTo>
                    <a:pt x="527050" y="646430"/>
                  </a:lnTo>
                  <a:lnTo>
                    <a:pt x="524510" y="647700"/>
                  </a:lnTo>
                  <a:lnTo>
                    <a:pt x="520700" y="648970"/>
                  </a:lnTo>
                  <a:lnTo>
                    <a:pt x="518160" y="651510"/>
                  </a:lnTo>
                  <a:lnTo>
                    <a:pt x="523240" y="659130"/>
                  </a:lnTo>
                  <a:lnTo>
                    <a:pt x="527050" y="657860"/>
                  </a:lnTo>
                  <a:lnTo>
                    <a:pt x="529590" y="655320"/>
                  </a:lnTo>
                  <a:lnTo>
                    <a:pt x="532130" y="654050"/>
                  </a:lnTo>
                  <a:close/>
                </a:path>
                <a:path w="750570" h="868679">
                  <a:moveTo>
                    <a:pt x="547370" y="642620"/>
                  </a:moveTo>
                  <a:lnTo>
                    <a:pt x="542290" y="635000"/>
                  </a:lnTo>
                  <a:lnTo>
                    <a:pt x="539750" y="637540"/>
                  </a:lnTo>
                  <a:lnTo>
                    <a:pt x="534670" y="640080"/>
                  </a:lnTo>
                  <a:lnTo>
                    <a:pt x="539750" y="647700"/>
                  </a:lnTo>
                  <a:lnTo>
                    <a:pt x="544830" y="645160"/>
                  </a:lnTo>
                  <a:lnTo>
                    <a:pt x="547370" y="642620"/>
                  </a:lnTo>
                  <a:close/>
                </a:path>
                <a:path w="750570" h="868679">
                  <a:moveTo>
                    <a:pt x="562610" y="631190"/>
                  </a:moveTo>
                  <a:lnTo>
                    <a:pt x="557530" y="623570"/>
                  </a:lnTo>
                  <a:lnTo>
                    <a:pt x="554990" y="626110"/>
                  </a:lnTo>
                  <a:lnTo>
                    <a:pt x="552450" y="627380"/>
                  </a:lnTo>
                  <a:lnTo>
                    <a:pt x="549910" y="629920"/>
                  </a:lnTo>
                  <a:lnTo>
                    <a:pt x="552450" y="632460"/>
                  </a:lnTo>
                  <a:lnTo>
                    <a:pt x="554990" y="637540"/>
                  </a:lnTo>
                  <a:lnTo>
                    <a:pt x="560070" y="632460"/>
                  </a:lnTo>
                  <a:lnTo>
                    <a:pt x="562610" y="631190"/>
                  </a:lnTo>
                  <a:close/>
                </a:path>
                <a:path w="750570" h="868679">
                  <a:moveTo>
                    <a:pt x="563880" y="6350"/>
                  </a:moveTo>
                  <a:lnTo>
                    <a:pt x="561340" y="5080"/>
                  </a:lnTo>
                  <a:lnTo>
                    <a:pt x="556260" y="0"/>
                  </a:lnTo>
                  <a:lnTo>
                    <a:pt x="553720" y="5080"/>
                  </a:lnTo>
                  <a:lnTo>
                    <a:pt x="551180" y="7620"/>
                  </a:lnTo>
                  <a:lnTo>
                    <a:pt x="553720" y="10160"/>
                  </a:lnTo>
                  <a:lnTo>
                    <a:pt x="556260" y="11430"/>
                  </a:lnTo>
                  <a:lnTo>
                    <a:pt x="558800" y="13970"/>
                  </a:lnTo>
                  <a:lnTo>
                    <a:pt x="563880" y="6350"/>
                  </a:lnTo>
                  <a:close/>
                </a:path>
                <a:path w="750570" h="868679">
                  <a:moveTo>
                    <a:pt x="577850" y="619760"/>
                  </a:moveTo>
                  <a:lnTo>
                    <a:pt x="574040" y="615950"/>
                  </a:lnTo>
                  <a:lnTo>
                    <a:pt x="571500" y="612140"/>
                  </a:lnTo>
                  <a:lnTo>
                    <a:pt x="568960" y="614680"/>
                  </a:lnTo>
                  <a:lnTo>
                    <a:pt x="566420" y="615950"/>
                  </a:lnTo>
                  <a:lnTo>
                    <a:pt x="563880" y="618490"/>
                  </a:lnTo>
                  <a:lnTo>
                    <a:pt x="570230" y="624840"/>
                  </a:lnTo>
                  <a:lnTo>
                    <a:pt x="575310" y="622300"/>
                  </a:lnTo>
                  <a:lnTo>
                    <a:pt x="577850" y="619760"/>
                  </a:lnTo>
                  <a:close/>
                </a:path>
                <a:path w="750570" h="868679">
                  <a:moveTo>
                    <a:pt x="579120" y="17780"/>
                  </a:moveTo>
                  <a:lnTo>
                    <a:pt x="576580" y="16510"/>
                  </a:lnTo>
                  <a:lnTo>
                    <a:pt x="571500" y="11430"/>
                  </a:lnTo>
                  <a:lnTo>
                    <a:pt x="568960" y="15240"/>
                  </a:lnTo>
                  <a:lnTo>
                    <a:pt x="565150" y="19050"/>
                  </a:lnTo>
                  <a:lnTo>
                    <a:pt x="567690" y="21590"/>
                  </a:lnTo>
                  <a:lnTo>
                    <a:pt x="570230" y="22860"/>
                  </a:lnTo>
                  <a:lnTo>
                    <a:pt x="572770" y="25400"/>
                  </a:lnTo>
                  <a:lnTo>
                    <a:pt x="575310" y="21590"/>
                  </a:lnTo>
                  <a:lnTo>
                    <a:pt x="579120" y="17780"/>
                  </a:lnTo>
                  <a:close/>
                </a:path>
                <a:path w="750570" h="868679">
                  <a:moveTo>
                    <a:pt x="593090" y="607060"/>
                  </a:moveTo>
                  <a:lnTo>
                    <a:pt x="586740" y="600710"/>
                  </a:lnTo>
                  <a:lnTo>
                    <a:pt x="584200" y="601980"/>
                  </a:lnTo>
                  <a:lnTo>
                    <a:pt x="579120" y="607060"/>
                  </a:lnTo>
                  <a:lnTo>
                    <a:pt x="581660" y="610870"/>
                  </a:lnTo>
                  <a:lnTo>
                    <a:pt x="584200" y="613410"/>
                  </a:lnTo>
                  <a:lnTo>
                    <a:pt x="588010" y="612140"/>
                  </a:lnTo>
                  <a:lnTo>
                    <a:pt x="593090" y="607060"/>
                  </a:lnTo>
                  <a:close/>
                </a:path>
                <a:path w="750570" h="868679">
                  <a:moveTo>
                    <a:pt x="593090" y="30480"/>
                  </a:moveTo>
                  <a:lnTo>
                    <a:pt x="588010" y="25400"/>
                  </a:lnTo>
                  <a:lnTo>
                    <a:pt x="585470" y="24130"/>
                  </a:lnTo>
                  <a:lnTo>
                    <a:pt x="579120" y="30480"/>
                  </a:lnTo>
                  <a:lnTo>
                    <a:pt x="582930" y="33020"/>
                  </a:lnTo>
                  <a:lnTo>
                    <a:pt x="585470" y="35560"/>
                  </a:lnTo>
                  <a:lnTo>
                    <a:pt x="588010" y="36830"/>
                  </a:lnTo>
                  <a:lnTo>
                    <a:pt x="590550" y="34290"/>
                  </a:lnTo>
                  <a:lnTo>
                    <a:pt x="593090" y="30480"/>
                  </a:lnTo>
                  <a:close/>
                </a:path>
                <a:path w="750570" h="868679">
                  <a:moveTo>
                    <a:pt x="608330" y="594360"/>
                  </a:moveTo>
                  <a:lnTo>
                    <a:pt x="604520" y="590550"/>
                  </a:lnTo>
                  <a:lnTo>
                    <a:pt x="601980" y="586740"/>
                  </a:lnTo>
                  <a:lnTo>
                    <a:pt x="594360" y="594360"/>
                  </a:lnTo>
                  <a:lnTo>
                    <a:pt x="600710" y="600710"/>
                  </a:lnTo>
                  <a:lnTo>
                    <a:pt x="603250" y="598170"/>
                  </a:lnTo>
                  <a:lnTo>
                    <a:pt x="605790" y="596900"/>
                  </a:lnTo>
                  <a:lnTo>
                    <a:pt x="608330" y="594360"/>
                  </a:lnTo>
                  <a:close/>
                </a:path>
                <a:path w="750570" h="868679">
                  <a:moveTo>
                    <a:pt x="609600" y="43180"/>
                  </a:moveTo>
                  <a:lnTo>
                    <a:pt x="607060" y="41910"/>
                  </a:lnTo>
                  <a:lnTo>
                    <a:pt x="601980" y="36830"/>
                  </a:lnTo>
                  <a:lnTo>
                    <a:pt x="598170" y="40640"/>
                  </a:lnTo>
                  <a:lnTo>
                    <a:pt x="595630" y="44450"/>
                  </a:lnTo>
                  <a:lnTo>
                    <a:pt x="598170" y="45720"/>
                  </a:lnTo>
                  <a:lnTo>
                    <a:pt x="603250" y="50800"/>
                  </a:lnTo>
                  <a:lnTo>
                    <a:pt x="605790" y="46990"/>
                  </a:lnTo>
                  <a:lnTo>
                    <a:pt x="609600" y="43180"/>
                  </a:lnTo>
                  <a:close/>
                </a:path>
                <a:path w="750570" h="868679">
                  <a:moveTo>
                    <a:pt x="622300" y="580390"/>
                  </a:moveTo>
                  <a:lnTo>
                    <a:pt x="619760" y="576580"/>
                  </a:lnTo>
                  <a:lnTo>
                    <a:pt x="615950" y="574040"/>
                  </a:lnTo>
                  <a:lnTo>
                    <a:pt x="613410" y="575310"/>
                  </a:lnTo>
                  <a:lnTo>
                    <a:pt x="612140" y="577850"/>
                  </a:lnTo>
                  <a:lnTo>
                    <a:pt x="609600" y="580390"/>
                  </a:lnTo>
                  <a:lnTo>
                    <a:pt x="612140" y="584200"/>
                  </a:lnTo>
                  <a:lnTo>
                    <a:pt x="615950" y="586740"/>
                  </a:lnTo>
                  <a:lnTo>
                    <a:pt x="622300" y="580390"/>
                  </a:lnTo>
                  <a:close/>
                </a:path>
                <a:path w="750570" h="868679">
                  <a:moveTo>
                    <a:pt x="623570" y="57150"/>
                  </a:moveTo>
                  <a:lnTo>
                    <a:pt x="621030" y="54610"/>
                  </a:lnTo>
                  <a:lnTo>
                    <a:pt x="618490" y="53340"/>
                  </a:lnTo>
                  <a:lnTo>
                    <a:pt x="617220" y="50800"/>
                  </a:lnTo>
                  <a:lnTo>
                    <a:pt x="613410" y="54610"/>
                  </a:lnTo>
                  <a:lnTo>
                    <a:pt x="609600" y="57150"/>
                  </a:lnTo>
                  <a:lnTo>
                    <a:pt x="617220" y="64770"/>
                  </a:lnTo>
                  <a:lnTo>
                    <a:pt x="621030" y="60960"/>
                  </a:lnTo>
                  <a:lnTo>
                    <a:pt x="623570" y="57150"/>
                  </a:lnTo>
                  <a:close/>
                </a:path>
                <a:path w="750570" h="868679">
                  <a:moveTo>
                    <a:pt x="636270" y="566420"/>
                  </a:moveTo>
                  <a:lnTo>
                    <a:pt x="633730" y="562610"/>
                  </a:lnTo>
                  <a:lnTo>
                    <a:pt x="629920" y="560070"/>
                  </a:lnTo>
                  <a:lnTo>
                    <a:pt x="623570" y="566420"/>
                  </a:lnTo>
                  <a:lnTo>
                    <a:pt x="629920" y="572770"/>
                  </a:lnTo>
                  <a:lnTo>
                    <a:pt x="632460" y="571500"/>
                  </a:lnTo>
                  <a:lnTo>
                    <a:pt x="635000" y="568960"/>
                  </a:lnTo>
                  <a:lnTo>
                    <a:pt x="636270" y="566420"/>
                  </a:lnTo>
                  <a:close/>
                </a:path>
                <a:path w="750570" h="868679">
                  <a:moveTo>
                    <a:pt x="637540" y="71120"/>
                  </a:moveTo>
                  <a:lnTo>
                    <a:pt x="631190" y="64770"/>
                  </a:lnTo>
                  <a:lnTo>
                    <a:pt x="627380" y="67310"/>
                  </a:lnTo>
                  <a:lnTo>
                    <a:pt x="624840" y="71120"/>
                  </a:lnTo>
                  <a:lnTo>
                    <a:pt x="626110" y="73660"/>
                  </a:lnTo>
                  <a:lnTo>
                    <a:pt x="628650" y="76200"/>
                  </a:lnTo>
                  <a:lnTo>
                    <a:pt x="631190" y="77470"/>
                  </a:lnTo>
                  <a:lnTo>
                    <a:pt x="637540" y="71120"/>
                  </a:lnTo>
                  <a:close/>
                </a:path>
                <a:path w="750570" h="868679">
                  <a:moveTo>
                    <a:pt x="650240" y="552450"/>
                  </a:moveTo>
                  <a:lnTo>
                    <a:pt x="646430" y="548640"/>
                  </a:lnTo>
                  <a:lnTo>
                    <a:pt x="642620" y="546100"/>
                  </a:lnTo>
                  <a:lnTo>
                    <a:pt x="641350" y="548640"/>
                  </a:lnTo>
                  <a:lnTo>
                    <a:pt x="636270" y="553720"/>
                  </a:lnTo>
                  <a:lnTo>
                    <a:pt x="643890" y="558800"/>
                  </a:lnTo>
                  <a:lnTo>
                    <a:pt x="646430" y="557530"/>
                  </a:lnTo>
                  <a:lnTo>
                    <a:pt x="647700" y="554990"/>
                  </a:lnTo>
                  <a:lnTo>
                    <a:pt x="650240" y="552450"/>
                  </a:lnTo>
                  <a:close/>
                </a:path>
                <a:path w="750570" h="868679">
                  <a:moveTo>
                    <a:pt x="651510" y="85090"/>
                  </a:moveTo>
                  <a:lnTo>
                    <a:pt x="648970" y="83820"/>
                  </a:lnTo>
                  <a:lnTo>
                    <a:pt x="643890" y="78740"/>
                  </a:lnTo>
                  <a:lnTo>
                    <a:pt x="637540" y="85090"/>
                  </a:lnTo>
                  <a:lnTo>
                    <a:pt x="643890" y="91440"/>
                  </a:lnTo>
                  <a:lnTo>
                    <a:pt x="647700" y="88900"/>
                  </a:lnTo>
                  <a:lnTo>
                    <a:pt x="651510" y="85090"/>
                  </a:lnTo>
                  <a:close/>
                </a:path>
                <a:path w="750570" h="868679">
                  <a:moveTo>
                    <a:pt x="662940" y="538480"/>
                  </a:moveTo>
                  <a:lnTo>
                    <a:pt x="659130" y="534670"/>
                  </a:lnTo>
                  <a:lnTo>
                    <a:pt x="655320" y="532130"/>
                  </a:lnTo>
                  <a:lnTo>
                    <a:pt x="648970" y="538480"/>
                  </a:lnTo>
                  <a:lnTo>
                    <a:pt x="652780" y="542290"/>
                  </a:lnTo>
                  <a:lnTo>
                    <a:pt x="656590" y="544830"/>
                  </a:lnTo>
                  <a:lnTo>
                    <a:pt x="657860" y="542290"/>
                  </a:lnTo>
                  <a:lnTo>
                    <a:pt x="660400" y="541020"/>
                  </a:lnTo>
                  <a:lnTo>
                    <a:pt x="662940" y="538480"/>
                  </a:lnTo>
                  <a:close/>
                </a:path>
                <a:path w="750570" h="868679">
                  <a:moveTo>
                    <a:pt x="662940" y="100330"/>
                  </a:moveTo>
                  <a:lnTo>
                    <a:pt x="661670" y="97790"/>
                  </a:lnTo>
                  <a:lnTo>
                    <a:pt x="656590" y="92710"/>
                  </a:lnTo>
                  <a:lnTo>
                    <a:pt x="650240" y="99060"/>
                  </a:lnTo>
                  <a:lnTo>
                    <a:pt x="654050" y="102870"/>
                  </a:lnTo>
                  <a:lnTo>
                    <a:pt x="655320" y="105410"/>
                  </a:lnTo>
                  <a:lnTo>
                    <a:pt x="662940" y="100330"/>
                  </a:lnTo>
                  <a:close/>
                </a:path>
                <a:path w="750570" h="868679">
                  <a:moveTo>
                    <a:pt x="674370" y="523240"/>
                  </a:moveTo>
                  <a:lnTo>
                    <a:pt x="666750" y="518160"/>
                  </a:lnTo>
                  <a:lnTo>
                    <a:pt x="665480" y="520700"/>
                  </a:lnTo>
                  <a:lnTo>
                    <a:pt x="662940" y="521970"/>
                  </a:lnTo>
                  <a:lnTo>
                    <a:pt x="660400" y="524510"/>
                  </a:lnTo>
                  <a:lnTo>
                    <a:pt x="665480" y="528320"/>
                  </a:lnTo>
                  <a:lnTo>
                    <a:pt x="668020" y="530860"/>
                  </a:lnTo>
                  <a:lnTo>
                    <a:pt x="670560" y="528320"/>
                  </a:lnTo>
                  <a:lnTo>
                    <a:pt x="671830" y="525780"/>
                  </a:lnTo>
                  <a:lnTo>
                    <a:pt x="674370" y="523240"/>
                  </a:lnTo>
                  <a:close/>
                </a:path>
                <a:path w="750570" h="868679">
                  <a:moveTo>
                    <a:pt x="675640" y="114300"/>
                  </a:moveTo>
                  <a:lnTo>
                    <a:pt x="670560" y="109220"/>
                  </a:lnTo>
                  <a:lnTo>
                    <a:pt x="669290" y="106680"/>
                  </a:lnTo>
                  <a:lnTo>
                    <a:pt x="665480" y="110490"/>
                  </a:lnTo>
                  <a:lnTo>
                    <a:pt x="661670" y="113030"/>
                  </a:lnTo>
                  <a:lnTo>
                    <a:pt x="664210" y="115570"/>
                  </a:lnTo>
                  <a:lnTo>
                    <a:pt x="665480" y="118110"/>
                  </a:lnTo>
                  <a:lnTo>
                    <a:pt x="668020" y="119380"/>
                  </a:lnTo>
                  <a:lnTo>
                    <a:pt x="670560" y="116840"/>
                  </a:lnTo>
                  <a:lnTo>
                    <a:pt x="675640" y="114300"/>
                  </a:lnTo>
                  <a:close/>
                </a:path>
                <a:path w="750570" h="868679">
                  <a:moveTo>
                    <a:pt x="685800" y="506730"/>
                  </a:moveTo>
                  <a:lnTo>
                    <a:pt x="678180" y="501650"/>
                  </a:lnTo>
                  <a:lnTo>
                    <a:pt x="676910" y="504190"/>
                  </a:lnTo>
                  <a:lnTo>
                    <a:pt x="674370" y="506730"/>
                  </a:lnTo>
                  <a:lnTo>
                    <a:pt x="673100" y="509270"/>
                  </a:lnTo>
                  <a:lnTo>
                    <a:pt x="676910" y="513080"/>
                  </a:lnTo>
                  <a:lnTo>
                    <a:pt x="680720" y="515620"/>
                  </a:lnTo>
                  <a:lnTo>
                    <a:pt x="681990" y="513080"/>
                  </a:lnTo>
                  <a:lnTo>
                    <a:pt x="684530" y="509270"/>
                  </a:lnTo>
                  <a:lnTo>
                    <a:pt x="685800" y="506730"/>
                  </a:lnTo>
                  <a:close/>
                </a:path>
                <a:path w="750570" h="868679">
                  <a:moveTo>
                    <a:pt x="687070" y="130810"/>
                  </a:moveTo>
                  <a:lnTo>
                    <a:pt x="684530" y="128270"/>
                  </a:lnTo>
                  <a:lnTo>
                    <a:pt x="683260" y="124460"/>
                  </a:lnTo>
                  <a:lnTo>
                    <a:pt x="680720" y="121920"/>
                  </a:lnTo>
                  <a:lnTo>
                    <a:pt x="676910" y="125730"/>
                  </a:lnTo>
                  <a:lnTo>
                    <a:pt x="673100" y="128270"/>
                  </a:lnTo>
                  <a:lnTo>
                    <a:pt x="675640" y="130810"/>
                  </a:lnTo>
                  <a:lnTo>
                    <a:pt x="676910" y="133350"/>
                  </a:lnTo>
                  <a:lnTo>
                    <a:pt x="679450" y="135890"/>
                  </a:lnTo>
                  <a:lnTo>
                    <a:pt x="687070" y="130810"/>
                  </a:lnTo>
                  <a:close/>
                </a:path>
                <a:path w="750570" h="868679">
                  <a:moveTo>
                    <a:pt x="697230" y="490220"/>
                  </a:moveTo>
                  <a:lnTo>
                    <a:pt x="689610" y="485140"/>
                  </a:lnTo>
                  <a:lnTo>
                    <a:pt x="688340" y="487680"/>
                  </a:lnTo>
                  <a:lnTo>
                    <a:pt x="685800" y="490220"/>
                  </a:lnTo>
                  <a:lnTo>
                    <a:pt x="684530" y="494030"/>
                  </a:lnTo>
                  <a:lnTo>
                    <a:pt x="692150" y="499110"/>
                  </a:lnTo>
                  <a:lnTo>
                    <a:pt x="693420" y="495300"/>
                  </a:lnTo>
                  <a:lnTo>
                    <a:pt x="695960" y="492760"/>
                  </a:lnTo>
                  <a:lnTo>
                    <a:pt x="697230" y="490220"/>
                  </a:lnTo>
                  <a:close/>
                </a:path>
                <a:path w="750570" h="868679">
                  <a:moveTo>
                    <a:pt x="698500" y="147320"/>
                  </a:moveTo>
                  <a:lnTo>
                    <a:pt x="697230" y="144780"/>
                  </a:lnTo>
                  <a:lnTo>
                    <a:pt x="692150" y="139700"/>
                  </a:lnTo>
                  <a:lnTo>
                    <a:pt x="689610" y="142240"/>
                  </a:lnTo>
                  <a:lnTo>
                    <a:pt x="684530" y="144780"/>
                  </a:lnTo>
                  <a:lnTo>
                    <a:pt x="687070" y="147320"/>
                  </a:lnTo>
                  <a:lnTo>
                    <a:pt x="689610" y="152400"/>
                  </a:lnTo>
                  <a:lnTo>
                    <a:pt x="694690" y="149860"/>
                  </a:lnTo>
                  <a:lnTo>
                    <a:pt x="698500" y="147320"/>
                  </a:lnTo>
                  <a:close/>
                </a:path>
                <a:path w="750570" h="868679">
                  <a:moveTo>
                    <a:pt x="707390" y="473710"/>
                  </a:moveTo>
                  <a:lnTo>
                    <a:pt x="699770" y="468630"/>
                  </a:lnTo>
                  <a:lnTo>
                    <a:pt x="698500" y="471170"/>
                  </a:lnTo>
                  <a:lnTo>
                    <a:pt x="695960" y="473710"/>
                  </a:lnTo>
                  <a:lnTo>
                    <a:pt x="694690" y="477520"/>
                  </a:lnTo>
                  <a:lnTo>
                    <a:pt x="698500" y="478790"/>
                  </a:lnTo>
                  <a:lnTo>
                    <a:pt x="702310" y="481330"/>
                  </a:lnTo>
                  <a:lnTo>
                    <a:pt x="704850" y="478790"/>
                  </a:lnTo>
                  <a:lnTo>
                    <a:pt x="707390" y="473710"/>
                  </a:lnTo>
                  <a:close/>
                </a:path>
                <a:path w="750570" h="868679">
                  <a:moveTo>
                    <a:pt x="708660" y="165100"/>
                  </a:moveTo>
                  <a:lnTo>
                    <a:pt x="706120" y="161290"/>
                  </a:lnTo>
                  <a:lnTo>
                    <a:pt x="703580" y="156210"/>
                  </a:lnTo>
                  <a:lnTo>
                    <a:pt x="695960" y="161290"/>
                  </a:lnTo>
                  <a:lnTo>
                    <a:pt x="699770" y="168910"/>
                  </a:lnTo>
                  <a:lnTo>
                    <a:pt x="703580" y="166370"/>
                  </a:lnTo>
                  <a:lnTo>
                    <a:pt x="708660" y="165100"/>
                  </a:lnTo>
                  <a:close/>
                </a:path>
                <a:path w="750570" h="868679">
                  <a:moveTo>
                    <a:pt x="716280" y="455930"/>
                  </a:moveTo>
                  <a:lnTo>
                    <a:pt x="712470" y="454660"/>
                  </a:lnTo>
                  <a:lnTo>
                    <a:pt x="708660" y="452120"/>
                  </a:lnTo>
                  <a:lnTo>
                    <a:pt x="706120" y="457200"/>
                  </a:lnTo>
                  <a:lnTo>
                    <a:pt x="703580" y="459740"/>
                  </a:lnTo>
                  <a:lnTo>
                    <a:pt x="708660" y="462280"/>
                  </a:lnTo>
                  <a:lnTo>
                    <a:pt x="712470" y="464820"/>
                  </a:lnTo>
                  <a:lnTo>
                    <a:pt x="715010" y="459740"/>
                  </a:lnTo>
                  <a:lnTo>
                    <a:pt x="716280" y="455930"/>
                  </a:lnTo>
                  <a:close/>
                </a:path>
                <a:path w="750570" h="868679">
                  <a:moveTo>
                    <a:pt x="717550" y="181610"/>
                  </a:moveTo>
                  <a:lnTo>
                    <a:pt x="715010" y="176530"/>
                  </a:lnTo>
                  <a:lnTo>
                    <a:pt x="713740" y="172720"/>
                  </a:lnTo>
                  <a:lnTo>
                    <a:pt x="708660" y="175260"/>
                  </a:lnTo>
                  <a:lnTo>
                    <a:pt x="704850" y="177800"/>
                  </a:lnTo>
                  <a:lnTo>
                    <a:pt x="708660" y="185420"/>
                  </a:lnTo>
                  <a:lnTo>
                    <a:pt x="713740" y="184150"/>
                  </a:lnTo>
                  <a:lnTo>
                    <a:pt x="717550" y="181610"/>
                  </a:lnTo>
                  <a:close/>
                </a:path>
                <a:path w="750570" h="868679">
                  <a:moveTo>
                    <a:pt x="725170" y="438150"/>
                  </a:moveTo>
                  <a:lnTo>
                    <a:pt x="721360" y="436880"/>
                  </a:lnTo>
                  <a:lnTo>
                    <a:pt x="716280" y="435610"/>
                  </a:lnTo>
                  <a:lnTo>
                    <a:pt x="712470" y="443230"/>
                  </a:lnTo>
                  <a:lnTo>
                    <a:pt x="716280" y="445770"/>
                  </a:lnTo>
                  <a:lnTo>
                    <a:pt x="721360" y="447040"/>
                  </a:lnTo>
                  <a:lnTo>
                    <a:pt x="723900" y="441960"/>
                  </a:lnTo>
                  <a:lnTo>
                    <a:pt x="725170" y="438150"/>
                  </a:lnTo>
                  <a:close/>
                </a:path>
                <a:path w="750570" h="868679">
                  <a:moveTo>
                    <a:pt x="725170" y="199390"/>
                  </a:moveTo>
                  <a:lnTo>
                    <a:pt x="723900" y="196850"/>
                  </a:lnTo>
                  <a:lnTo>
                    <a:pt x="722630" y="193040"/>
                  </a:lnTo>
                  <a:lnTo>
                    <a:pt x="721360" y="190500"/>
                  </a:lnTo>
                  <a:lnTo>
                    <a:pt x="717550" y="191770"/>
                  </a:lnTo>
                  <a:lnTo>
                    <a:pt x="713740" y="194310"/>
                  </a:lnTo>
                  <a:lnTo>
                    <a:pt x="713740" y="196850"/>
                  </a:lnTo>
                  <a:lnTo>
                    <a:pt x="716280" y="199390"/>
                  </a:lnTo>
                  <a:lnTo>
                    <a:pt x="716280" y="203200"/>
                  </a:lnTo>
                  <a:lnTo>
                    <a:pt x="721360" y="200660"/>
                  </a:lnTo>
                  <a:lnTo>
                    <a:pt x="725170" y="199390"/>
                  </a:lnTo>
                  <a:close/>
                </a:path>
                <a:path w="750570" h="868679">
                  <a:moveTo>
                    <a:pt x="731520" y="420370"/>
                  </a:moveTo>
                  <a:lnTo>
                    <a:pt x="727710" y="419100"/>
                  </a:lnTo>
                  <a:lnTo>
                    <a:pt x="722630" y="417830"/>
                  </a:lnTo>
                  <a:lnTo>
                    <a:pt x="722630" y="420370"/>
                  </a:lnTo>
                  <a:lnTo>
                    <a:pt x="721360" y="422910"/>
                  </a:lnTo>
                  <a:lnTo>
                    <a:pt x="720090" y="426720"/>
                  </a:lnTo>
                  <a:lnTo>
                    <a:pt x="723900" y="427990"/>
                  </a:lnTo>
                  <a:lnTo>
                    <a:pt x="728980" y="430530"/>
                  </a:lnTo>
                  <a:lnTo>
                    <a:pt x="730250" y="426720"/>
                  </a:lnTo>
                  <a:lnTo>
                    <a:pt x="730250" y="424180"/>
                  </a:lnTo>
                  <a:lnTo>
                    <a:pt x="731520" y="420370"/>
                  </a:lnTo>
                  <a:close/>
                </a:path>
                <a:path w="750570" h="868679">
                  <a:moveTo>
                    <a:pt x="732790" y="217170"/>
                  </a:moveTo>
                  <a:lnTo>
                    <a:pt x="731520" y="213360"/>
                  </a:lnTo>
                  <a:lnTo>
                    <a:pt x="728980" y="208280"/>
                  </a:lnTo>
                  <a:lnTo>
                    <a:pt x="725170" y="209550"/>
                  </a:lnTo>
                  <a:lnTo>
                    <a:pt x="720090" y="210820"/>
                  </a:lnTo>
                  <a:lnTo>
                    <a:pt x="721360" y="214630"/>
                  </a:lnTo>
                  <a:lnTo>
                    <a:pt x="722630" y="217170"/>
                  </a:lnTo>
                  <a:lnTo>
                    <a:pt x="723900" y="220980"/>
                  </a:lnTo>
                  <a:lnTo>
                    <a:pt x="727710" y="218440"/>
                  </a:lnTo>
                  <a:lnTo>
                    <a:pt x="732790" y="217170"/>
                  </a:lnTo>
                  <a:close/>
                </a:path>
                <a:path w="750570" h="868679">
                  <a:moveTo>
                    <a:pt x="737870" y="401320"/>
                  </a:moveTo>
                  <a:lnTo>
                    <a:pt x="734060" y="400050"/>
                  </a:lnTo>
                  <a:lnTo>
                    <a:pt x="728980" y="398780"/>
                  </a:lnTo>
                  <a:lnTo>
                    <a:pt x="727710" y="402590"/>
                  </a:lnTo>
                  <a:lnTo>
                    <a:pt x="727710" y="405130"/>
                  </a:lnTo>
                  <a:lnTo>
                    <a:pt x="726440" y="408940"/>
                  </a:lnTo>
                  <a:lnTo>
                    <a:pt x="730250" y="410210"/>
                  </a:lnTo>
                  <a:lnTo>
                    <a:pt x="735330" y="411480"/>
                  </a:lnTo>
                  <a:lnTo>
                    <a:pt x="736600" y="408940"/>
                  </a:lnTo>
                  <a:lnTo>
                    <a:pt x="737870" y="405130"/>
                  </a:lnTo>
                  <a:lnTo>
                    <a:pt x="737870" y="401320"/>
                  </a:lnTo>
                  <a:close/>
                </a:path>
                <a:path w="750570" h="868679">
                  <a:moveTo>
                    <a:pt x="737870" y="233680"/>
                  </a:moveTo>
                  <a:lnTo>
                    <a:pt x="735330" y="226060"/>
                  </a:lnTo>
                  <a:lnTo>
                    <a:pt x="731520" y="228600"/>
                  </a:lnTo>
                  <a:lnTo>
                    <a:pt x="726440" y="229870"/>
                  </a:lnTo>
                  <a:lnTo>
                    <a:pt x="728980" y="234950"/>
                  </a:lnTo>
                  <a:lnTo>
                    <a:pt x="730250" y="238760"/>
                  </a:lnTo>
                  <a:lnTo>
                    <a:pt x="737870" y="236220"/>
                  </a:lnTo>
                  <a:lnTo>
                    <a:pt x="737870" y="233680"/>
                  </a:lnTo>
                  <a:close/>
                </a:path>
                <a:path w="750570" h="868679">
                  <a:moveTo>
                    <a:pt x="742950" y="382270"/>
                  </a:moveTo>
                  <a:lnTo>
                    <a:pt x="737870" y="382270"/>
                  </a:lnTo>
                  <a:lnTo>
                    <a:pt x="734060" y="381000"/>
                  </a:lnTo>
                  <a:lnTo>
                    <a:pt x="732790" y="383540"/>
                  </a:lnTo>
                  <a:lnTo>
                    <a:pt x="732790" y="387350"/>
                  </a:lnTo>
                  <a:lnTo>
                    <a:pt x="731520" y="389890"/>
                  </a:lnTo>
                  <a:lnTo>
                    <a:pt x="736600" y="391160"/>
                  </a:lnTo>
                  <a:lnTo>
                    <a:pt x="740410" y="392430"/>
                  </a:lnTo>
                  <a:lnTo>
                    <a:pt x="741680" y="389890"/>
                  </a:lnTo>
                  <a:lnTo>
                    <a:pt x="742950" y="386080"/>
                  </a:lnTo>
                  <a:lnTo>
                    <a:pt x="742950" y="382270"/>
                  </a:lnTo>
                  <a:close/>
                </a:path>
                <a:path w="750570" h="868679">
                  <a:moveTo>
                    <a:pt x="742950" y="252730"/>
                  </a:moveTo>
                  <a:lnTo>
                    <a:pt x="741680" y="248920"/>
                  </a:lnTo>
                  <a:lnTo>
                    <a:pt x="741680" y="245110"/>
                  </a:lnTo>
                  <a:lnTo>
                    <a:pt x="731520" y="247650"/>
                  </a:lnTo>
                  <a:lnTo>
                    <a:pt x="732790" y="251460"/>
                  </a:lnTo>
                  <a:lnTo>
                    <a:pt x="734060" y="254000"/>
                  </a:lnTo>
                  <a:lnTo>
                    <a:pt x="734060" y="256540"/>
                  </a:lnTo>
                  <a:lnTo>
                    <a:pt x="739140" y="256540"/>
                  </a:lnTo>
                  <a:lnTo>
                    <a:pt x="742950" y="255270"/>
                  </a:lnTo>
                  <a:lnTo>
                    <a:pt x="742950" y="252730"/>
                  </a:lnTo>
                  <a:close/>
                </a:path>
                <a:path w="750570" h="868679">
                  <a:moveTo>
                    <a:pt x="746760" y="363220"/>
                  </a:moveTo>
                  <a:lnTo>
                    <a:pt x="742950" y="363220"/>
                  </a:lnTo>
                  <a:lnTo>
                    <a:pt x="737870" y="361950"/>
                  </a:lnTo>
                  <a:lnTo>
                    <a:pt x="736600" y="365760"/>
                  </a:lnTo>
                  <a:lnTo>
                    <a:pt x="736600" y="368300"/>
                  </a:lnTo>
                  <a:lnTo>
                    <a:pt x="735330" y="370840"/>
                  </a:lnTo>
                  <a:lnTo>
                    <a:pt x="745490" y="373380"/>
                  </a:lnTo>
                  <a:lnTo>
                    <a:pt x="745490" y="369570"/>
                  </a:lnTo>
                  <a:lnTo>
                    <a:pt x="746760" y="367030"/>
                  </a:lnTo>
                  <a:lnTo>
                    <a:pt x="746760" y="363220"/>
                  </a:lnTo>
                  <a:close/>
                </a:path>
                <a:path w="750570" h="868679">
                  <a:moveTo>
                    <a:pt x="746760" y="271780"/>
                  </a:moveTo>
                  <a:lnTo>
                    <a:pt x="745490" y="267970"/>
                  </a:lnTo>
                  <a:lnTo>
                    <a:pt x="745490" y="265430"/>
                  </a:lnTo>
                  <a:lnTo>
                    <a:pt x="740410" y="265430"/>
                  </a:lnTo>
                  <a:lnTo>
                    <a:pt x="736600" y="266700"/>
                  </a:lnTo>
                  <a:lnTo>
                    <a:pt x="736600" y="269240"/>
                  </a:lnTo>
                  <a:lnTo>
                    <a:pt x="737870" y="273050"/>
                  </a:lnTo>
                  <a:lnTo>
                    <a:pt x="737870" y="276860"/>
                  </a:lnTo>
                  <a:lnTo>
                    <a:pt x="742950" y="275590"/>
                  </a:lnTo>
                  <a:lnTo>
                    <a:pt x="746760" y="274320"/>
                  </a:lnTo>
                  <a:lnTo>
                    <a:pt x="746760" y="271780"/>
                  </a:lnTo>
                  <a:close/>
                </a:path>
                <a:path w="750570" h="868679">
                  <a:moveTo>
                    <a:pt x="749300" y="344170"/>
                  </a:moveTo>
                  <a:lnTo>
                    <a:pt x="744220" y="342900"/>
                  </a:lnTo>
                  <a:lnTo>
                    <a:pt x="740410" y="342900"/>
                  </a:lnTo>
                  <a:lnTo>
                    <a:pt x="739140" y="346710"/>
                  </a:lnTo>
                  <a:lnTo>
                    <a:pt x="739140" y="353060"/>
                  </a:lnTo>
                  <a:lnTo>
                    <a:pt x="748030" y="353060"/>
                  </a:lnTo>
                  <a:lnTo>
                    <a:pt x="748030" y="350520"/>
                  </a:lnTo>
                  <a:lnTo>
                    <a:pt x="749300" y="346710"/>
                  </a:lnTo>
                  <a:lnTo>
                    <a:pt x="749300" y="344170"/>
                  </a:lnTo>
                  <a:close/>
                </a:path>
                <a:path w="750570" h="868679">
                  <a:moveTo>
                    <a:pt x="749300" y="288290"/>
                  </a:moveTo>
                  <a:lnTo>
                    <a:pt x="748030" y="284480"/>
                  </a:lnTo>
                  <a:lnTo>
                    <a:pt x="744220" y="284480"/>
                  </a:lnTo>
                  <a:lnTo>
                    <a:pt x="739140" y="285750"/>
                  </a:lnTo>
                  <a:lnTo>
                    <a:pt x="739140" y="288290"/>
                  </a:lnTo>
                  <a:lnTo>
                    <a:pt x="740410" y="292100"/>
                  </a:lnTo>
                  <a:lnTo>
                    <a:pt x="740410" y="294640"/>
                  </a:lnTo>
                  <a:lnTo>
                    <a:pt x="749300" y="294640"/>
                  </a:lnTo>
                  <a:lnTo>
                    <a:pt x="749300" y="288290"/>
                  </a:lnTo>
                  <a:close/>
                </a:path>
                <a:path w="750570" h="868679">
                  <a:moveTo>
                    <a:pt x="750570" y="323850"/>
                  </a:moveTo>
                  <a:lnTo>
                    <a:pt x="740410" y="323850"/>
                  </a:lnTo>
                  <a:lnTo>
                    <a:pt x="740410" y="334010"/>
                  </a:lnTo>
                  <a:lnTo>
                    <a:pt x="749300" y="334010"/>
                  </a:lnTo>
                  <a:lnTo>
                    <a:pt x="749300" y="330200"/>
                  </a:lnTo>
                  <a:lnTo>
                    <a:pt x="750570" y="327660"/>
                  </a:lnTo>
                  <a:lnTo>
                    <a:pt x="750570" y="323850"/>
                  </a:lnTo>
                  <a:close/>
                </a:path>
                <a:path w="750570" h="868679">
                  <a:moveTo>
                    <a:pt x="750570" y="311150"/>
                  </a:moveTo>
                  <a:lnTo>
                    <a:pt x="749300" y="307340"/>
                  </a:lnTo>
                  <a:lnTo>
                    <a:pt x="749300" y="304800"/>
                  </a:lnTo>
                  <a:lnTo>
                    <a:pt x="740410" y="304800"/>
                  </a:lnTo>
                  <a:lnTo>
                    <a:pt x="740410" y="313690"/>
                  </a:lnTo>
                  <a:lnTo>
                    <a:pt x="750570" y="313690"/>
                  </a:lnTo>
                  <a:lnTo>
                    <a:pt x="750570" y="311150"/>
                  </a:lnTo>
                  <a:close/>
                </a:path>
              </a:pathLst>
            </a:custGeom>
            <a:solidFill>
              <a:srgbClr val="000000"/>
            </a:solidFill>
          </p:spPr>
          <p:txBody>
            <a:bodyPr wrap="square" lIns="0" tIns="0" rIns="0" bIns="0" rtlCol="0"/>
            <a:lstStyle/>
            <a:p>
              <a:endParaRPr sz="1906"/>
            </a:p>
          </p:txBody>
        </p:sp>
        <p:sp>
          <p:nvSpPr>
            <p:cNvPr id="54" name="object 54"/>
            <p:cNvSpPr/>
            <p:nvPr/>
          </p:nvSpPr>
          <p:spPr>
            <a:xfrm>
              <a:off x="2618740" y="4885689"/>
              <a:ext cx="1346200" cy="92710"/>
            </a:xfrm>
            <a:custGeom>
              <a:avLst/>
              <a:gdLst/>
              <a:ahLst/>
              <a:cxnLst/>
              <a:rect l="l" t="t" r="r" b="b"/>
              <a:pathLst>
                <a:path w="1346200" h="92710">
                  <a:moveTo>
                    <a:pt x="11430" y="38100"/>
                  </a:moveTo>
                  <a:lnTo>
                    <a:pt x="7620" y="38100"/>
                  </a:lnTo>
                  <a:lnTo>
                    <a:pt x="5080" y="36830"/>
                  </a:lnTo>
                  <a:lnTo>
                    <a:pt x="1270" y="36830"/>
                  </a:lnTo>
                  <a:lnTo>
                    <a:pt x="1270" y="40640"/>
                  </a:lnTo>
                  <a:lnTo>
                    <a:pt x="0" y="45720"/>
                  </a:lnTo>
                  <a:lnTo>
                    <a:pt x="3810" y="45720"/>
                  </a:lnTo>
                  <a:lnTo>
                    <a:pt x="6350" y="46990"/>
                  </a:lnTo>
                  <a:lnTo>
                    <a:pt x="10160" y="46990"/>
                  </a:lnTo>
                  <a:lnTo>
                    <a:pt x="10160" y="43180"/>
                  </a:lnTo>
                  <a:lnTo>
                    <a:pt x="11430" y="38100"/>
                  </a:lnTo>
                  <a:close/>
                </a:path>
                <a:path w="1346200" h="92710">
                  <a:moveTo>
                    <a:pt x="30480" y="40640"/>
                  </a:moveTo>
                  <a:lnTo>
                    <a:pt x="24130" y="40640"/>
                  </a:lnTo>
                  <a:lnTo>
                    <a:pt x="20320" y="39370"/>
                  </a:lnTo>
                  <a:lnTo>
                    <a:pt x="20320" y="44450"/>
                  </a:lnTo>
                  <a:lnTo>
                    <a:pt x="19050" y="49530"/>
                  </a:lnTo>
                  <a:lnTo>
                    <a:pt x="22860" y="49530"/>
                  </a:lnTo>
                  <a:lnTo>
                    <a:pt x="25400" y="50800"/>
                  </a:lnTo>
                  <a:lnTo>
                    <a:pt x="29210" y="50800"/>
                  </a:lnTo>
                  <a:lnTo>
                    <a:pt x="29210" y="45720"/>
                  </a:lnTo>
                  <a:lnTo>
                    <a:pt x="30480" y="40640"/>
                  </a:lnTo>
                  <a:close/>
                </a:path>
                <a:path w="1346200" h="92710">
                  <a:moveTo>
                    <a:pt x="49530" y="44450"/>
                  </a:moveTo>
                  <a:lnTo>
                    <a:pt x="46990" y="44450"/>
                  </a:lnTo>
                  <a:lnTo>
                    <a:pt x="43180" y="43180"/>
                  </a:lnTo>
                  <a:lnTo>
                    <a:pt x="40640" y="43180"/>
                  </a:lnTo>
                  <a:lnTo>
                    <a:pt x="39370" y="48260"/>
                  </a:lnTo>
                  <a:lnTo>
                    <a:pt x="39370" y="52070"/>
                  </a:lnTo>
                  <a:lnTo>
                    <a:pt x="41910" y="53340"/>
                  </a:lnTo>
                  <a:lnTo>
                    <a:pt x="48260" y="53340"/>
                  </a:lnTo>
                  <a:lnTo>
                    <a:pt x="49530" y="49530"/>
                  </a:lnTo>
                  <a:lnTo>
                    <a:pt x="49530" y="44450"/>
                  </a:lnTo>
                  <a:close/>
                </a:path>
                <a:path w="1346200" h="92710">
                  <a:moveTo>
                    <a:pt x="69850" y="46990"/>
                  </a:moveTo>
                  <a:lnTo>
                    <a:pt x="66040" y="46990"/>
                  </a:lnTo>
                  <a:lnTo>
                    <a:pt x="63500" y="45720"/>
                  </a:lnTo>
                  <a:lnTo>
                    <a:pt x="59690" y="45720"/>
                  </a:lnTo>
                  <a:lnTo>
                    <a:pt x="59690" y="50800"/>
                  </a:lnTo>
                  <a:lnTo>
                    <a:pt x="58420" y="55880"/>
                  </a:lnTo>
                  <a:lnTo>
                    <a:pt x="64770" y="55880"/>
                  </a:lnTo>
                  <a:lnTo>
                    <a:pt x="68580" y="57150"/>
                  </a:lnTo>
                  <a:lnTo>
                    <a:pt x="68580" y="52070"/>
                  </a:lnTo>
                  <a:lnTo>
                    <a:pt x="69850" y="46990"/>
                  </a:lnTo>
                  <a:close/>
                </a:path>
                <a:path w="1346200" h="92710">
                  <a:moveTo>
                    <a:pt x="90170" y="50800"/>
                  </a:moveTo>
                  <a:lnTo>
                    <a:pt x="86360" y="49530"/>
                  </a:lnTo>
                  <a:lnTo>
                    <a:pt x="82550" y="49530"/>
                  </a:lnTo>
                  <a:lnTo>
                    <a:pt x="80010" y="48260"/>
                  </a:lnTo>
                  <a:lnTo>
                    <a:pt x="77470" y="58420"/>
                  </a:lnTo>
                  <a:lnTo>
                    <a:pt x="85090" y="58420"/>
                  </a:lnTo>
                  <a:lnTo>
                    <a:pt x="87630" y="59690"/>
                  </a:lnTo>
                  <a:lnTo>
                    <a:pt x="88900" y="54610"/>
                  </a:lnTo>
                  <a:lnTo>
                    <a:pt x="90170" y="50800"/>
                  </a:lnTo>
                  <a:close/>
                </a:path>
                <a:path w="1346200" h="92710">
                  <a:moveTo>
                    <a:pt x="109220" y="53340"/>
                  </a:moveTo>
                  <a:lnTo>
                    <a:pt x="105410" y="52070"/>
                  </a:lnTo>
                  <a:lnTo>
                    <a:pt x="99060" y="52070"/>
                  </a:lnTo>
                  <a:lnTo>
                    <a:pt x="99060" y="55880"/>
                  </a:lnTo>
                  <a:lnTo>
                    <a:pt x="97790" y="60960"/>
                  </a:lnTo>
                  <a:lnTo>
                    <a:pt x="101600" y="60960"/>
                  </a:lnTo>
                  <a:lnTo>
                    <a:pt x="104140" y="62230"/>
                  </a:lnTo>
                  <a:lnTo>
                    <a:pt x="107950" y="62230"/>
                  </a:lnTo>
                  <a:lnTo>
                    <a:pt x="107950" y="57150"/>
                  </a:lnTo>
                  <a:lnTo>
                    <a:pt x="109220" y="53340"/>
                  </a:lnTo>
                  <a:close/>
                </a:path>
                <a:path w="1346200" h="92710">
                  <a:moveTo>
                    <a:pt x="128270" y="55880"/>
                  </a:moveTo>
                  <a:lnTo>
                    <a:pt x="124460" y="54610"/>
                  </a:lnTo>
                  <a:lnTo>
                    <a:pt x="118110" y="54610"/>
                  </a:lnTo>
                  <a:lnTo>
                    <a:pt x="118110" y="58420"/>
                  </a:lnTo>
                  <a:lnTo>
                    <a:pt x="116840" y="63500"/>
                  </a:lnTo>
                  <a:lnTo>
                    <a:pt x="120650" y="63500"/>
                  </a:lnTo>
                  <a:lnTo>
                    <a:pt x="123190" y="64770"/>
                  </a:lnTo>
                  <a:lnTo>
                    <a:pt x="125730" y="64770"/>
                  </a:lnTo>
                  <a:lnTo>
                    <a:pt x="127000" y="59690"/>
                  </a:lnTo>
                  <a:lnTo>
                    <a:pt x="128270" y="55880"/>
                  </a:lnTo>
                  <a:close/>
                </a:path>
                <a:path w="1346200" h="92710">
                  <a:moveTo>
                    <a:pt x="146050" y="57150"/>
                  </a:moveTo>
                  <a:lnTo>
                    <a:pt x="139700" y="57150"/>
                  </a:lnTo>
                  <a:lnTo>
                    <a:pt x="137160" y="55880"/>
                  </a:lnTo>
                  <a:lnTo>
                    <a:pt x="135890" y="60960"/>
                  </a:lnTo>
                  <a:lnTo>
                    <a:pt x="135890" y="66040"/>
                  </a:lnTo>
                  <a:lnTo>
                    <a:pt x="142240" y="66040"/>
                  </a:lnTo>
                  <a:lnTo>
                    <a:pt x="144780" y="67310"/>
                  </a:lnTo>
                  <a:lnTo>
                    <a:pt x="146050" y="62230"/>
                  </a:lnTo>
                  <a:lnTo>
                    <a:pt x="146050" y="57150"/>
                  </a:lnTo>
                  <a:close/>
                </a:path>
                <a:path w="1346200" h="92710">
                  <a:moveTo>
                    <a:pt x="165100" y="59690"/>
                  </a:moveTo>
                  <a:lnTo>
                    <a:pt x="162560" y="59690"/>
                  </a:lnTo>
                  <a:lnTo>
                    <a:pt x="158750" y="58420"/>
                  </a:lnTo>
                  <a:lnTo>
                    <a:pt x="156210" y="58420"/>
                  </a:lnTo>
                  <a:lnTo>
                    <a:pt x="154940" y="63500"/>
                  </a:lnTo>
                  <a:lnTo>
                    <a:pt x="154940" y="67310"/>
                  </a:lnTo>
                  <a:lnTo>
                    <a:pt x="157480" y="68580"/>
                  </a:lnTo>
                  <a:lnTo>
                    <a:pt x="163830" y="68580"/>
                  </a:lnTo>
                  <a:lnTo>
                    <a:pt x="165100" y="64770"/>
                  </a:lnTo>
                  <a:lnTo>
                    <a:pt x="165100" y="59690"/>
                  </a:lnTo>
                  <a:close/>
                </a:path>
                <a:path w="1346200" h="92710">
                  <a:moveTo>
                    <a:pt x="184150" y="62230"/>
                  </a:moveTo>
                  <a:lnTo>
                    <a:pt x="181610" y="60960"/>
                  </a:lnTo>
                  <a:lnTo>
                    <a:pt x="175260" y="60960"/>
                  </a:lnTo>
                  <a:lnTo>
                    <a:pt x="173990" y="64770"/>
                  </a:lnTo>
                  <a:lnTo>
                    <a:pt x="173990" y="69850"/>
                  </a:lnTo>
                  <a:lnTo>
                    <a:pt x="176530" y="69850"/>
                  </a:lnTo>
                  <a:lnTo>
                    <a:pt x="180340" y="71120"/>
                  </a:lnTo>
                  <a:lnTo>
                    <a:pt x="182880" y="71120"/>
                  </a:lnTo>
                  <a:lnTo>
                    <a:pt x="184150" y="66040"/>
                  </a:lnTo>
                  <a:lnTo>
                    <a:pt x="184150" y="62230"/>
                  </a:lnTo>
                  <a:close/>
                </a:path>
                <a:path w="1346200" h="92710">
                  <a:moveTo>
                    <a:pt x="203200" y="63500"/>
                  </a:moveTo>
                  <a:lnTo>
                    <a:pt x="194310" y="63500"/>
                  </a:lnTo>
                  <a:lnTo>
                    <a:pt x="193040" y="67310"/>
                  </a:lnTo>
                  <a:lnTo>
                    <a:pt x="193040" y="72390"/>
                  </a:lnTo>
                  <a:lnTo>
                    <a:pt x="199390" y="72390"/>
                  </a:lnTo>
                  <a:lnTo>
                    <a:pt x="203200" y="73660"/>
                  </a:lnTo>
                  <a:lnTo>
                    <a:pt x="203200" y="63500"/>
                  </a:lnTo>
                  <a:close/>
                </a:path>
                <a:path w="1346200" h="92710">
                  <a:moveTo>
                    <a:pt x="222250" y="66040"/>
                  </a:moveTo>
                  <a:lnTo>
                    <a:pt x="219710" y="66040"/>
                  </a:lnTo>
                  <a:lnTo>
                    <a:pt x="215900" y="64770"/>
                  </a:lnTo>
                  <a:lnTo>
                    <a:pt x="213360" y="64770"/>
                  </a:lnTo>
                  <a:lnTo>
                    <a:pt x="212090" y="69850"/>
                  </a:lnTo>
                  <a:lnTo>
                    <a:pt x="212090" y="74930"/>
                  </a:lnTo>
                  <a:lnTo>
                    <a:pt x="222250" y="74930"/>
                  </a:lnTo>
                  <a:lnTo>
                    <a:pt x="222250" y="66040"/>
                  </a:lnTo>
                  <a:close/>
                </a:path>
                <a:path w="1346200" h="92710">
                  <a:moveTo>
                    <a:pt x="242570" y="67310"/>
                  </a:moveTo>
                  <a:lnTo>
                    <a:pt x="232410" y="67310"/>
                  </a:lnTo>
                  <a:lnTo>
                    <a:pt x="232410" y="71120"/>
                  </a:lnTo>
                  <a:lnTo>
                    <a:pt x="231140" y="76200"/>
                  </a:lnTo>
                  <a:lnTo>
                    <a:pt x="234950" y="76200"/>
                  </a:lnTo>
                  <a:lnTo>
                    <a:pt x="238760" y="77470"/>
                  </a:lnTo>
                  <a:lnTo>
                    <a:pt x="241300" y="77470"/>
                  </a:lnTo>
                  <a:lnTo>
                    <a:pt x="241300" y="72390"/>
                  </a:lnTo>
                  <a:lnTo>
                    <a:pt x="242570" y="67310"/>
                  </a:lnTo>
                  <a:close/>
                </a:path>
                <a:path w="1346200" h="92710">
                  <a:moveTo>
                    <a:pt x="261620" y="69850"/>
                  </a:moveTo>
                  <a:lnTo>
                    <a:pt x="257810" y="69850"/>
                  </a:lnTo>
                  <a:lnTo>
                    <a:pt x="255270" y="68580"/>
                  </a:lnTo>
                  <a:lnTo>
                    <a:pt x="251460" y="68580"/>
                  </a:lnTo>
                  <a:lnTo>
                    <a:pt x="251460" y="77470"/>
                  </a:lnTo>
                  <a:lnTo>
                    <a:pt x="254000" y="78740"/>
                  </a:lnTo>
                  <a:lnTo>
                    <a:pt x="260350" y="78740"/>
                  </a:lnTo>
                  <a:lnTo>
                    <a:pt x="261620" y="73660"/>
                  </a:lnTo>
                  <a:lnTo>
                    <a:pt x="261620" y="69850"/>
                  </a:lnTo>
                  <a:close/>
                </a:path>
                <a:path w="1346200" h="92710">
                  <a:moveTo>
                    <a:pt x="280670" y="71120"/>
                  </a:moveTo>
                  <a:lnTo>
                    <a:pt x="278130" y="71120"/>
                  </a:lnTo>
                  <a:lnTo>
                    <a:pt x="274320" y="69850"/>
                  </a:lnTo>
                  <a:lnTo>
                    <a:pt x="271780" y="69850"/>
                  </a:lnTo>
                  <a:lnTo>
                    <a:pt x="270510" y="74930"/>
                  </a:lnTo>
                  <a:lnTo>
                    <a:pt x="270510" y="80010"/>
                  </a:lnTo>
                  <a:lnTo>
                    <a:pt x="280670" y="80010"/>
                  </a:lnTo>
                  <a:lnTo>
                    <a:pt x="280670" y="71120"/>
                  </a:lnTo>
                  <a:close/>
                </a:path>
                <a:path w="1346200" h="92710">
                  <a:moveTo>
                    <a:pt x="300990" y="72390"/>
                  </a:moveTo>
                  <a:lnTo>
                    <a:pt x="290830" y="72390"/>
                  </a:lnTo>
                  <a:lnTo>
                    <a:pt x="290830" y="81280"/>
                  </a:lnTo>
                  <a:lnTo>
                    <a:pt x="297180" y="81280"/>
                  </a:lnTo>
                  <a:lnTo>
                    <a:pt x="299720" y="82550"/>
                  </a:lnTo>
                  <a:lnTo>
                    <a:pt x="300990" y="77470"/>
                  </a:lnTo>
                  <a:lnTo>
                    <a:pt x="300990" y="72390"/>
                  </a:lnTo>
                  <a:close/>
                </a:path>
                <a:path w="1346200" h="92710">
                  <a:moveTo>
                    <a:pt x="320040" y="73660"/>
                  </a:moveTo>
                  <a:lnTo>
                    <a:pt x="311150" y="73660"/>
                  </a:lnTo>
                  <a:lnTo>
                    <a:pt x="311150" y="77470"/>
                  </a:lnTo>
                  <a:lnTo>
                    <a:pt x="309880" y="82550"/>
                  </a:lnTo>
                  <a:lnTo>
                    <a:pt x="316230" y="82550"/>
                  </a:lnTo>
                  <a:lnTo>
                    <a:pt x="320040" y="83820"/>
                  </a:lnTo>
                  <a:lnTo>
                    <a:pt x="320040" y="73660"/>
                  </a:lnTo>
                  <a:close/>
                </a:path>
                <a:path w="1346200" h="92710">
                  <a:moveTo>
                    <a:pt x="340360" y="74930"/>
                  </a:moveTo>
                  <a:lnTo>
                    <a:pt x="330200" y="74930"/>
                  </a:lnTo>
                  <a:lnTo>
                    <a:pt x="330200" y="83820"/>
                  </a:lnTo>
                  <a:lnTo>
                    <a:pt x="332740" y="85090"/>
                  </a:lnTo>
                  <a:lnTo>
                    <a:pt x="340360" y="85090"/>
                  </a:lnTo>
                  <a:lnTo>
                    <a:pt x="340360" y="74930"/>
                  </a:lnTo>
                  <a:close/>
                </a:path>
                <a:path w="1346200" h="92710">
                  <a:moveTo>
                    <a:pt x="359410" y="76200"/>
                  </a:moveTo>
                  <a:lnTo>
                    <a:pt x="349250" y="76200"/>
                  </a:lnTo>
                  <a:lnTo>
                    <a:pt x="349250" y="85090"/>
                  </a:lnTo>
                  <a:lnTo>
                    <a:pt x="355600" y="85090"/>
                  </a:lnTo>
                  <a:lnTo>
                    <a:pt x="359410" y="86360"/>
                  </a:lnTo>
                  <a:lnTo>
                    <a:pt x="359410" y="76200"/>
                  </a:lnTo>
                  <a:close/>
                </a:path>
                <a:path w="1346200" h="92710">
                  <a:moveTo>
                    <a:pt x="378460" y="77470"/>
                  </a:moveTo>
                  <a:lnTo>
                    <a:pt x="368300" y="77470"/>
                  </a:lnTo>
                  <a:lnTo>
                    <a:pt x="368300" y="86360"/>
                  </a:lnTo>
                  <a:lnTo>
                    <a:pt x="378460" y="86360"/>
                  </a:lnTo>
                  <a:lnTo>
                    <a:pt x="378460" y="77470"/>
                  </a:lnTo>
                  <a:close/>
                </a:path>
                <a:path w="1346200" h="92710">
                  <a:moveTo>
                    <a:pt x="397510" y="78740"/>
                  </a:moveTo>
                  <a:lnTo>
                    <a:pt x="391160" y="78740"/>
                  </a:lnTo>
                  <a:lnTo>
                    <a:pt x="387350" y="77470"/>
                  </a:lnTo>
                  <a:lnTo>
                    <a:pt x="387350" y="87630"/>
                  </a:lnTo>
                  <a:lnTo>
                    <a:pt x="397510" y="87630"/>
                  </a:lnTo>
                  <a:lnTo>
                    <a:pt x="397510" y="78740"/>
                  </a:lnTo>
                  <a:close/>
                </a:path>
                <a:path w="1346200" h="92710">
                  <a:moveTo>
                    <a:pt x="416560" y="80010"/>
                  </a:moveTo>
                  <a:lnTo>
                    <a:pt x="412750" y="80010"/>
                  </a:lnTo>
                  <a:lnTo>
                    <a:pt x="410210" y="78740"/>
                  </a:lnTo>
                  <a:lnTo>
                    <a:pt x="407670" y="78740"/>
                  </a:lnTo>
                  <a:lnTo>
                    <a:pt x="406400" y="83820"/>
                  </a:lnTo>
                  <a:lnTo>
                    <a:pt x="406400" y="88900"/>
                  </a:lnTo>
                  <a:lnTo>
                    <a:pt x="416560" y="88900"/>
                  </a:lnTo>
                  <a:lnTo>
                    <a:pt x="416560" y="80010"/>
                  </a:lnTo>
                  <a:close/>
                </a:path>
                <a:path w="1346200" h="92710">
                  <a:moveTo>
                    <a:pt x="435610" y="80010"/>
                  </a:moveTo>
                  <a:lnTo>
                    <a:pt x="426720" y="80010"/>
                  </a:lnTo>
                  <a:lnTo>
                    <a:pt x="425450" y="85090"/>
                  </a:lnTo>
                  <a:lnTo>
                    <a:pt x="425450" y="88900"/>
                  </a:lnTo>
                  <a:lnTo>
                    <a:pt x="435610" y="88900"/>
                  </a:lnTo>
                  <a:lnTo>
                    <a:pt x="435610" y="80010"/>
                  </a:lnTo>
                  <a:close/>
                </a:path>
                <a:path w="1346200" h="92710">
                  <a:moveTo>
                    <a:pt x="454660" y="81280"/>
                  </a:moveTo>
                  <a:lnTo>
                    <a:pt x="448310" y="81280"/>
                  </a:lnTo>
                  <a:lnTo>
                    <a:pt x="445770" y="80010"/>
                  </a:lnTo>
                  <a:lnTo>
                    <a:pt x="445770" y="90170"/>
                  </a:lnTo>
                  <a:lnTo>
                    <a:pt x="454660" y="90170"/>
                  </a:lnTo>
                  <a:lnTo>
                    <a:pt x="454660" y="81280"/>
                  </a:lnTo>
                  <a:close/>
                </a:path>
                <a:path w="1346200" h="92710">
                  <a:moveTo>
                    <a:pt x="474980" y="81280"/>
                  </a:moveTo>
                  <a:lnTo>
                    <a:pt x="464820" y="81280"/>
                  </a:lnTo>
                  <a:lnTo>
                    <a:pt x="464820" y="90170"/>
                  </a:lnTo>
                  <a:lnTo>
                    <a:pt x="467360" y="90170"/>
                  </a:lnTo>
                  <a:lnTo>
                    <a:pt x="471170" y="91440"/>
                  </a:lnTo>
                  <a:lnTo>
                    <a:pt x="473710" y="91440"/>
                  </a:lnTo>
                  <a:lnTo>
                    <a:pt x="474980" y="86360"/>
                  </a:lnTo>
                  <a:lnTo>
                    <a:pt x="474980" y="81280"/>
                  </a:lnTo>
                  <a:close/>
                </a:path>
                <a:path w="1346200" h="92710">
                  <a:moveTo>
                    <a:pt x="494030" y="82550"/>
                  </a:moveTo>
                  <a:lnTo>
                    <a:pt x="487680" y="82550"/>
                  </a:lnTo>
                  <a:lnTo>
                    <a:pt x="483870" y="81280"/>
                  </a:lnTo>
                  <a:lnTo>
                    <a:pt x="483870" y="91440"/>
                  </a:lnTo>
                  <a:lnTo>
                    <a:pt x="494030" y="91440"/>
                  </a:lnTo>
                  <a:lnTo>
                    <a:pt x="494030" y="82550"/>
                  </a:lnTo>
                  <a:close/>
                </a:path>
                <a:path w="1346200" h="92710">
                  <a:moveTo>
                    <a:pt x="513080" y="82550"/>
                  </a:moveTo>
                  <a:lnTo>
                    <a:pt x="502920" y="82550"/>
                  </a:lnTo>
                  <a:lnTo>
                    <a:pt x="502920" y="91440"/>
                  </a:lnTo>
                  <a:lnTo>
                    <a:pt x="513080" y="91440"/>
                  </a:lnTo>
                  <a:lnTo>
                    <a:pt x="513080" y="82550"/>
                  </a:lnTo>
                  <a:close/>
                </a:path>
                <a:path w="1346200" h="92710">
                  <a:moveTo>
                    <a:pt x="533400" y="82550"/>
                  </a:moveTo>
                  <a:lnTo>
                    <a:pt x="523240" y="82550"/>
                  </a:lnTo>
                  <a:lnTo>
                    <a:pt x="523240" y="91440"/>
                  </a:lnTo>
                  <a:lnTo>
                    <a:pt x="533400" y="91440"/>
                  </a:lnTo>
                  <a:lnTo>
                    <a:pt x="533400" y="82550"/>
                  </a:lnTo>
                  <a:close/>
                </a:path>
                <a:path w="1346200" h="92710">
                  <a:moveTo>
                    <a:pt x="552450" y="82550"/>
                  </a:moveTo>
                  <a:lnTo>
                    <a:pt x="543560" y="82550"/>
                  </a:lnTo>
                  <a:lnTo>
                    <a:pt x="542290" y="87630"/>
                  </a:lnTo>
                  <a:lnTo>
                    <a:pt x="542290" y="91440"/>
                  </a:lnTo>
                  <a:lnTo>
                    <a:pt x="546100" y="92710"/>
                  </a:lnTo>
                  <a:lnTo>
                    <a:pt x="552450" y="92710"/>
                  </a:lnTo>
                  <a:lnTo>
                    <a:pt x="552450" y="82550"/>
                  </a:lnTo>
                  <a:close/>
                </a:path>
                <a:path w="1346200" h="92710">
                  <a:moveTo>
                    <a:pt x="572770" y="82550"/>
                  </a:moveTo>
                  <a:lnTo>
                    <a:pt x="562610" y="82550"/>
                  </a:lnTo>
                  <a:lnTo>
                    <a:pt x="562610" y="92710"/>
                  </a:lnTo>
                  <a:lnTo>
                    <a:pt x="572770" y="92710"/>
                  </a:lnTo>
                  <a:lnTo>
                    <a:pt x="572770" y="82550"/>
                  </a:lnTo>
                  <a:close/>
                </a:path>
                <a:path w="1346200" h="92710">
                  <a:moveTo>
                    <a:pt x="593090" y="82550"/>
                  </a:moveTo>
                  <a:lnTo>
                    <a:pt x="584200" y="82550"/>
                  </a:lnTo>
                  <a:lnTo>
                    <a:pt x="582930" y="82550"/>
                  </a:lnTo>
                  <a:lnTo>
                    <a:pt x="582930" y="92710"/>
                  </a:lnTo>
                  <a:lnTo>
                    <a:pt x="584200" y="92710"/>
                  </a:lnTo>
                  <a:lnTo>
                    <a:pt x="593090" y="92710"/>
                  </a:lnTo>
                  <a:lnTo>
                    <a:pt x="593090" y="82550"/>
                  </a:lnTo>
                  <a:close/>
                </a:path>
                <a:path w="1346200" h="92710">
                  <a:moveTo>
                    <a:pt x="612140" y="82550"/>
                  </a:moveTo>
                  <a:lnTo>
                    <a:pt x="601980" y="82550"/>
                  </a:lnTo>
                  <a:lnTo>
                    <a:pt x="601980" y="92710"/>
                  </a:lnTo>
                  <a:lnTo>
                    <a:pt x="612140" y="92710"/>
                  </a:lnTo>
                  <a:lnTo>
                    <a:pt x="612140" y="82550"/>
                  </a:lnTo>
                  <a:close/>
                </a:path>
                <a:path w="1346200" h="92710">
                  <a:moveTo>
                    <a:pt x="632460" y="82550"/>
                  </a:moveTo>
                  <a:lnTo>
                    <a:pt x="622300" y="82550"/>
                  </a:lnTo>
                  <a:lnTo>
                    <a:pt x="622300" y="91440"/>
                  </a:lnTo>
                  <a:lnTo>
                    <a:pt x="632460" y="91440"/>
                  </a:lnTo>
                  <a:lnTo>
                    <a:pt x="632460" y="82550"/>
                  </a:lnTo>
                  <a:close/>
                </a:path>
                <a:path w="1346200" h="92710">
                  <a:moveTo>
                    <a:pt x="651510" y="82550"/>
                  </a:moveTo>
                  <a:lnTo>
                    <a:pt x="641350" y="82550"/>
                  </a:lnTo>
                  <a:lnTo>
                    <a:pt x="642620" y="87630"/>
                  </a:lnTo>
                  <a:lnTo>
                    <a:pt x="642620" y="91440"/>
                  </a:lnTo>
                  <a:lnTo>
                    <a:pt x="651510" y="91440"/>
                  </a:lnTo>
                  <a:lnTo>
                    <a:pt x="651510" y="82550"/>
                  </a:lnTo>
                  <a:close/>
                </a:path>
                <a:path w="1346200" h="92710">
                  <a:moveTo>
                    <a:pt x="671830" y="82550"/>
                  </a:moveTo>
                  <a:lnTo>
                    <a:pt x="661670" y="82550"/>
                  </a:lnTo>
                  <a:lnTo>
                    <a:pt x="661670" y="91440"/>
                  </a:lnTo>
                  <a:lnTo>
                    <a:pt x="671830" y="91440"/>
                  </a:lnTo>
                  <a:lnTo>
                    <a:pt x="671830" y="82550"/>
                  </a:lnTo>
                  <a:close/>
                </a:path>
                <a:path w="1346200" h="92710">
                  <a:moveTo>
                    <a:pt x="690880" y="81280"/>
                  </a:moveTo>
                  <a:lnTo>
                    <a:pt x="684530" y="81280"/>
                  </a:lnTo>
                  <a:lnTo>
                    <a:pt x="680720" y="82550"/>
                  </a:lnTo>
                  <a:lnTo>
                    <a:pt x="680720" y="86360"/>
                  </a:lnTo>
                  <a:lnTo>
                    <a:pt x="681977" y="91440"/>
                  </a:lnTo>
                  <a:lnTo>
                    <a:pt x="690880" y="91440"/>
                  </a:lnTo>
                  <a:lnTo>
                    <a:pt x="690880" y="81280"/>
                  </a:lnTo>
                  <a:close/>
                </a:path>
                <a:path w="1346200" h="92710">
                  <a:moveTo>
                    <a:pt x="709930" y="81280"/>
                  </a:moveTo>
                  <a:lnTo>
                    <a:pt x="701027" y="81280"/>
                  </a:lnTo>
                  <a:lnTo>
                    <a:pt x="701027" y="90170"/>
                  </a:lnTo>
                  <a:lnTo>
                    <a:pt x="709930" y="90170"/>
                  </a:lnTo>
                  <a:lnTo>
                    <a:pt x="709930" y="81280"/>
                  </a:lnTo>
                  <a:close/>
                </a:path>
                <a:path w="1346200" h="92710">
                  <a:moveTo>
                    <a:pt x="730250" y="80010"/>
                  </a:moveTo>
                  <a:lnTo>
                    <a:pt x="720090" y="80010"/>
                  </a:lnTo>
                  <a:lnTo>
                    <a:pt x="720090" y="90170"/>
                  </a:lnTo>
                  <a:lnTo>
                    <a:pt x="726440" y="90170"/>
                  </a:lnTo>
                  <a:lnTo>
                    <a:pt x="730250" y="88900"/>
                  </a:lnTo>
                  <a:lnTo>
                    <a:pt x="730250" y="80010"/>
                  </a:lnTo>
                  <a:close/>
                </a:path>
                <a:path w="1346200" h="92710">
                  <a:moveTo>
                    <a:pt x="749300" y="80010"/>
                  </a:moveTo>
                  <a:lnTo>
                    <a:pt x="739140" y="80010"/>
                  </a:lnTo>
                  <a:lnTo>
                    <a:pt x="739140" y="88900"/>
                  </a:lnTo>
                  <a:lnTo>
                    <a:pt x="749300" y="88900"/>
                  </a:lnTo>
                  <a:lnTo>
                    <a:pt x="749300" y="80010"/>
                  </a:lnTo>
                  <a:close/>
                </a:path>
                <a:path w="1346200" h="92710">
                  <a:moveTo>
                    <a:pt x="768350" y="78740"/>
                  </a:moveTo>
                  <a:lnTo>
                    <a:pt x="758190" y="78740"/>
                  </a:lnTo>
                  <a:lnTo>
                    <a:pt x="758190" y="88900"/>
                  </a:lnTo>
                  <a:lnTo>
                    <a:pt x="762000" y="88900"/>
                  </a:lnTo>
                  <a:lnTo>
                    <a:pt x="765810" y="87630"/>
                  </a:lnTo>
                  <a:lnTo>
                    <a:pt x="768350" y="87630"/>
                  </a:lnTo>
                  <a:lnTo>
                    <a:pt x="768350" y="78740"/>
                  </a:lnTo>
                  <a:close/>
                </a:path>
                <a:path w="1346200" h="92710">
                  <a:moveTo>
                    <a:pt x="787400" y="77470"/>
                  </a:moveTo>
                  <a:lnTo>
                    <a:pt x="781050" y="77470"/>
                  </a:lnTo>
                  <a:lnTo>
                    <a:pt x="777240" y="78740"/>
                  </a:lnTo>
                  <a:lnTo>
                    <a:pt x="777240" y="87630"/>
                  </a:lnTo>
                  <a:lnTo>
                    <a:pt x="784860" y="87630"/>
                  </a:lnTo>
                  <a:lnTo>
                    <a:pt x="787400" y="86360"/>
                  </a:lnTo>
                  <a:lnTo>
                    <a:pt x="787400" y="77470"/>
                  </a:lnTo>
                  <a:close/>
                </a:path>
                <a:path w="1346200" h="92710">
                  <a:moveTo>
                    <a:pt x="806450" y="76200"/>
                  </a:moveTo>
                  <a:lnTo>
                    <a:pt x="802640" y="77470"/>
                  </a:lnTo>
                  <a:lnTo>
                    <a:pt x="796290" y="77470"/>
                  </a:lnTo>
                  <a:lnTo>
                    <a:pt x="797560" y="82550"/>
                  </a:lnTo>
                  <a:lnTo>
                    <a:pt x="797560" y="86360"/>
                  </a:lnTo>
                  <a:lnTo>
                    <a:pt x="806450" y="86360"/>
                  </a:lnTo>
                  <a:lnTo>
                    <a:pt x="806450" y="76200"/>
                  </a:lnTo>
                  <a:close/>
                </a:path>
                <a:path w="1346200" h="92710">
                  <a:moveTo>
                    <a:pt x="825500" y="74930"/>
                  </a:moveTo>
                  <a:lnTo>
                    <a:pt x="821690" y="76200"/>
                  </a:lnTo>
                  <a:lnTo>
                    <a:pt x="815340" y="76200"/>
                  </a:lnTo>
                  <a:lnTo>
                    <a:pt x="815340" y="81280"/>
                  </a:lnTo>
                  <a:lnTo>
                    <a:pt x="816610" y="85090"/>
                  </a:lnTo>
                  <a:lnTo>
                    <a:pt x="825500" y="85090"/>
                  </a:lnTo>
                  <a:lnTo>
                    <a:pt x="825500" y="74930"/>
                  </a:lnTo>
                  <a:close/>
                </a:path>
                <a:path w="1346200" h="92710">
                  <a:moveTo>
                    <a:pt x="844550" y="74930"/>
                  </a:moveTo>
                  <a:lnTo>
                    <a:pt x="834390" y="74930"/>
                  </a:lnTo>
                  <a:lnTo>
                    <a:pt x="834390" y="80010"/>
                  </a:lnTo>
                  <a:lnTo>
                    <a:pt x="835660" y="83820"/>
                  </a:lnTo>
                  <a:lnTo>
                    <a:pt x="844550" y="83820"/>
                  </a:lnTo>
                  <a:lnTo>
                    <a:pt x="844550" y="74930"/>
                  </a:lnTo>
                  <a:close/>
                </a:path>
                <a:path w="1346200" h="92710">
                  <a:moveTo>
                    <a:pt x="864870" y="72390"/>
                  </a:moveTo>
                  <a:lnTo>
                    <a:pt x="861060" y="72390"/>
                  </a:lnTo>
                  <a:lnTo>
                    <a:pt x="857250" y="73660"/>
                  </a:lnTo>
                  <a:lnTo>
                    <a:pt x="854710" y="73660"/>
                  </a:lnTo>
                  <a:lnTo>
                    <a:pt x="854710" y="82550"/>
                  </a:lnTo>
                  <a:lnTo>
                    <a:pt x="864870" y="82550"/>
                  </a:lnTo>
                  <a:lnTo>
                    <a:pt x="864870" y="72390"/>
                  </a:lnTo>
                  <a:close/>
                </a:path>
                <a:path w="1346200" h="92710">
                  <a:moveTo>
                    <a:pt x="885190" y="80010"/>
                  </a:moveTo>
                  <a:lnTo>
                    <a:pt x="883920" y="76200"/>
                  </a:lnTo>
                  <a:lnTo>
                    <a:pt x="883920" y="71120"/>
                  </a:lnTo>
                  <a:lnTo>
                    <a:pt x="881380" y="71120"/>
                  </a:lnTo>
                  <a:lnTo>
                    <a:pt x="877570" y="72390"/>
                  </a:lnTo>
                  <a:lnTo>
                    <a:pt x="873760" y="72390"/>
                  </a:lnTo>
                  <a:lnTo>
                    <a:pt x="873760" y="77470"/>
                  </a:lnTo>
                  <a:lnTo>
                    <a:pt x="875030" y="81280"/>
                  </a:lnTo>
                  <a:lnTo>
                    <a:pt x="881380" y="81280"/>
                  </a:lnTo>
                  <a:lnTo>
                    <a:pt x="885190" y="80010"/>
                  </a:lnTo>
                  <a:close/>
                </a:path>
                <a:path w="1346200" h="92710">
                  <a:moveTo>
                    <a:pt x="904240" y="74930"/>
                  </a:moveTo>
                  <a:lnTo>
                    <a:pt x="902970" y="69850"/>
                  </a:lnTo>
                  <a:lnTo>
                    <a:pt x="894080" y="69850"/>
                  </a:lnTo>
                  <a:lnTo>
                    <a:pt x="894080" y="80010"/>
                  </a:lnTo>
                  <a:lnTo>
                    <a:pt x="900430" y="80010"/>
                  </a:lnTo>
                  <a:lnTo>
                    <a:pt x="904240" y="78740"/>
                  </a:lnTo>
                  <a:lnTo>
                    <a:pt x="904240" y="74930"/>
                  </a:lnTo>
                  <a:close/>
                </a:path>
                <a:path w="1346200" h="92710">
                  <a:moveTo>
                    <a:pt x="924560" y="77470"/>
                  </a:moveTo>
                  <a:lnTo>
                    <a:pt x="923290" y="72390"/>
                  </a:lnTo>
                  <a:lnTo>
                    <a:pt x="923290" y="67310"/>
                  </a:lnTo>
                  <a:lnTo>
                    <a:pt x="919480" y="68580"/>
                  </a:lnTo>
                  <a:lnTo>
                    <a:pt x="913130" y="68580"/>
                  </a:lnTo>
                  <a:lnTo>
                    <a:pt x="914400" y="73660"/>
                  </a:lnTo>
                  <a:lnTo>
                    <a:pt x="914400" y="77470"/>
                  </a:lnTo>
                  <a:lnTo>
                    <a:pt x="924560" y="77470"/>
                  </a:lnTo>
                  <a:close/>
                </a:path>
                <a:path w="1346200" h="92710">
                  <a:moveTo>
                    <a:pt x="943610" y="71120"/>
                  </a:moveTo>
                  <a:lnTo>
                    <a:pt x="942340" y="66040"/>
                  </a:lnTo>
                  <a:lnTo>
                    <a:pt x="938530" y="66040"/>
                  </a:lnTo>
                  <a:lnTo>
                    <a:pt x="935990" y="67310"/>
                  </a:lnTo>
                  <a:lnTo>
                    <a:pt x="932180" y="67310"/>
                  </a:lnTo>
                  <a:lnTo>
                    <a:pt x="933450" y="72390"/>
                  </a:lnTo>
                  <a:lnTo>
                    <a:pt x="933450" y="76200"/>
                  </a:lnTo>
                  <a:lnTo>
                    <a:pt x="939800" y="76200"/>
                  </a:lnTo>
                  <a:lnTo>
                    <a:pt x="943610" y="74930"/>
                  </a:lnTo>
                  <a:lnTo>
                    <a:pt x="943610" y="71120"/>
                  </a:lnTo>
                  <a:close/>
                </a:path>
                <a:path w="1346200" h="92710">
                  <a:moveTo>
                    <a:pt x="962660" y="68580"/>
                  </a:moveTo>
                  <a:lnTo>
                    <a:pt x="961390" y="64770"/>
                  </a:lnTo>
                  <a:lnTo>
                    <a:pt x="952500" y="64770"/>
                  </a:lnTo>
                  <a:lnTo>
                    <a:pt x="952500" y="69850"/>
                  </a:lnTo>
                  <a:lnTo>
                    <a:pt x="953770" y="74930"/>
                  </a:lnTo>
                  <a:lnTo>
                    <a:pt x="956310" y="73660"/>
                  </a:lnTo>
                  <a:lnTo>
                    <a:pt x="962660" y="73660"/>
                  </a:lnTo>
                  <a:lnTo>
                    <a:pt x="962660" y="68580"/>
                  </a:lnTo>
                  <a:close/>
                </a:path>
                <a:path w="1346200" h="92710">
                  <a:moveTo>
                    <a:pt x="981710" y="67310"/>
                  </a:moveTo>
                  <a:lnTo>
                    <a:pt x="980440" y="62230"/>
                  </a:lnTo>
                  <a:lnTo>
                    <a:pt x="977900" y="62230"/>
                  </a:lnTo>
                  <a:lnTo>
                    <a:pt x="974090" y="63500"/>
                  </a:lnTo>
                  <a:lnTo>
                    <a:pt x="971550" y="63500"/>
                  </a:lnTo>
                  <a:lnTo>
                    <a:pt x="971550" y="67310"/>
                  </a:lnTo>
                  <a:lnTo>
                    <a:pt x="972820" y="72390"/>
                  </a:lnTo>
                  <a:lnTo>
                    <a:pt x="979170" y="72390"/>
                  </a:lnTo>
                  <a:lnTo>
                    <a:pt x="981710" y="71120"/>
                  </a:lnTo>
                  <a:lnTo>
                    <a:pt x="981710" y="67310"/>
                  </a:lnTo>
                  <a:close/>
                </a:path>
                <a:path w="1346200" h="92710">
                  <a:moveTo>
                    <a:pt x="1000760" y="64770"/>
                  </a:moveTo>
                  <a:lnTo>
                    <a:pt x="999490" y="59690"/>
                  </a:lnTo>
                  <a:lnTo>
                    <a:pt x="996950" y="60960"/>
                  </a:lnTo>
                  <a:lnTo>
                    <a:pt x="990600" y="60960"/>
                  </a:lnTo>
                  <a:lnTo>
                    <a:pt x="990600" y="66040"/>
                  </a:lnTo>
                  <a:lnTo>
                    <a:pt x="991870" y="69850"/>
                  </a:lnTo>
                  <a:lnTo>
                    <a:pt x="1000760" y="69850"/>
                  </a:lnTo>
                  <a:lnTo>
                    <a:pt x="1000760" y="64770"/>
                  </a:lnTo>
                  <a:close/>
                </a:path>
                <a:path w="1346200" h="92710">
                  <a:moveTo>
                    <a:pt x="1019810" y="62230"/>
                  </a:moveTo>
                  <a:lnTo>
                    <a:pt x="1018540" y="58420"/>
                  </a:lnTo>
                  <a:lnTo>
                    <a:pt x="1009650" y="58420"/>
                  </a:lnTo>
                  <a:lnTo>
                    <a:pt x="1009650" y="63500"/>
                  </a:lnTo>
                  <a:lnTo>
                    <a:pt x="1010920" y="68580"/>
                  </a:lnTo>
                  <a:lnTo>
                    <a:pt x="1013460" y="67310"/>
                  </a:lnTo>
                  <a:lnTo>
                    <a:pt x="1019810" y="67310"/>
                  </a:lnTo>
                  <a:lnTo>
                    <a:pt x="1019810" y="62230"/>
                  </a:lnTo>
                  <a:close/>
                </a:path>
                <a:path w="1346200" h="92710">
                  <a:moveTo>
                    <a:pt x="1038860" y="60960"/>
                  </a:moveTo>
                  <a:lnTo>
                    <a:pt x="1037590" y="55880"/>
                  </a:lnTo>
                  <a:lnTo>
                    <a:pt x="1031240" y="55880"/>
                  </a:lnTo>
                  <a:lnTo>
                    <a:pt x="1028700" y="57150"/>
                  </a:lnTo>
                  <a:lnTo>
                    <a:pt x="1028700" y="60960"/>
                  </a:lnTo>
                  <a:lnTo>
                    <a:pt x="1029970" y="66040"/>
                  </a:lnTo>
                  <a:lnTo>
                    <a:pt x="1032510" y="66040"/>
                  </a:lnTo>
                  <a:lnTo>
                    <a:pt x="1035050" y="64770"/>
                  </a:lnTo>
                  <a:lnTo>
                    <a:pt x="1038860" y="64770"/>
                  </a:lnTo>
                  <a:lnTo>
                    <a:pt x="1038860" y="60960"/>
                  </a:lnTo>
                  <a:close/>
                </a:path>
                <a:path w="1346200" h="92710">
                  <a:moveTo>
                    <a:pt x="1057910" y="62230"/>
                  </a:moveTo>
                  <a:lnTo>
                    <a:pt x="1056640" y="58420"/>
                  </a:lnTo>
                  <a:lnTo>
                    <a:pt x="1056640" y="53340"/>
                  </a:lnTo>
                  <a:lnTo>
                    <a:pt x="1050290" y="53340"/>
                  </a:lnTo>
                  <a:lnTo>
                    <a:pt x="1047750" y="54610"/>
                  </a:lnTo>
                  <a:lnTo>
                    <a:pt x="1047750" y="63500"/>
                  </a:lnTo>
                  <a:lnTo>
                    <a:pt x="1054100" y="63500"/>
                  </a:lnTo>
                  <a:lnTo>
                    <a:pt x="1057910" y="62230"/>
                  </a:lnTo>
                  <a:close/>
                </a:path>
                <a:path w="1346200" h="92710">
                  <a:moveTo>
                    <a:pt x="1076960" y="59690"/>
                  </a:moveTo>
                  <a:lnTo>
                    <a:pt x="1075690" y="55880"/>
                  </a:lnTo>
                  <a:lnTo>
                    <a:pt x="1075690" y="50800"/>
                  </a:lnTo>
                  <a:lnTo>
                    <a:pt x="1069340" y="50800"/>
                  </a:lnTo>
                  <a:lnTo>
                    <a:pt x="1065530" y="52070"/>
                  </a:lnTo>
                  <a:lnTo>
                    <a:pt x="1066800" y="55880"/>
                  </a:lnTo>
                  <a:lnTo>
                    <a:pt x="1066800" y="60960"/>
                  </a:lnTo>
                  <a:lnTo>
                    <a:pt x="1073150" y="60960"/>
                  </a:lnTo>
                  <a:lnTo>
                    <a:pt x="1076960" y="59690"/>
                  </a:lnTo>
                  <a:close/>
                </a:path>
                <a:path w="1346200" h="92710">
                  <a:moveTo>
                    <a:pt x="1097280" y="57150"/>
                  </a:moveTo>
                  <a:lnTo>
                    <a:pt x="1096010" y="52070"/>
                  </a:lnTo>
                  <a:lnTo>
                    <a:pt x="1096010" y="48260"/>
                  </a:lnTo>
                  <a:lnTo>
                    <a:pt x="1088390" y="48260"/>
                  </a:lnTo>
                  <a:lnTo>
                    <a:pt x="1085850" y="49530"/>
                  </a:lnTo>
                  <a:lnTo>
                    <a:pt x="1085850" y="53340"/>
                  </a:lnTo>
                  <a:lnTo>
                    <a:pt x="1087120" y="58420"/>
                  </a:lnTo>
                  <a:lnTo>
                    <a:pt x="1090930" y="58420"/>
                  </a:lnTo>
                  <a:lnTo>
                    <a:pt x="1093470" y="57150"/>
                  </a:lnTo>
                  <a:lnTo>
                    <a:pt x="1097280" y="57150"/>
                  </a:lnTo>
                  <a:close/>
                </a:path>
                <a:path w="1346200" h="92710">
                  <a:moveTo>
                    <a:pt x="1116330" y="49530"/>
                  </a:moveTo>
                  <a:lnTo>
                    <a:pt x="1115060" y="44450"/>
                  </a:lnTo>
                  <a:lnTo>
                    <a:pt x="1112520" y="45720"/>
                  </a:lnTo>
                  <a:lnTo>
                    <a:pt x="1104900" y="45720"/>
                  </a:lnTo>
                  <a:lnTo>
                    <a:pt x="1107440" y="55880"/>
                  </a:lnTo>
                  <a:lnTo>
                    <a:pt x="1109980" y="54610"/>
                  </a:lnTo>
                  <a:lnTo>
                    <a:pt x="1116330" y="54610"/>
                  </a:lnTo>
                  <a:lnTo>
                    <a:pt x="1116330" y="49530"/>
                  </a:lnTo>
                  <a:close/>
                </a:path>
                <a:path w="1346200" h="92710">
                  <a:moveTo>
                    <a:pt x="1136650" y="50800"/>
                  </a:moveTo>
                  <a:lnTo>
                    <a:pt x="1135380" y="45720"/>
                  </a:lnTo>
                  <a:lnTo>
                    <a:pt x="1134110" y="41910"/>
                  </a:lnTo>
                  <a:lnTo>
                    <a:pt x="1131570" y="41910"/>
                  </a:lnTo>
                  <a:lnTo>
                    <a:pt x="1127760" y="43180"/>
                  </a:lnTo>
                  <a:lnTo>
                    <a:pt x="1125220" y="43180"/>
                  </a:lnTo>
                  <a:lnTo>
                    <a:pt x="1125220" y="48260"/>
                  </a:lnTo>
                  <a:lnTo>
                    <a:pt x="1126490" y="52070"/>
                  </a:lnTo>
                  <a:lnTo>
                    <a:pt x="1132840" y="52070"/>
                  </a:lnTo>
                  <a:lnTo>
                    <a:pt x="1136650" y="50800"/>
                  </a:lnTo>
                  <a:close/>
                </a:path>
                <a:path w="1346200" h="92710">
                  <a:moveTo>
                    <a:pt x="1155700" y="48260"/>
                  </a:moveTo>
                  <a:lnTo>
                    <a:pt x="1154430" y="43180"/>
                  </a:lnTo>
                  <a:lnTo>
                    <a:pt x="1154430" y="39370"/>
                  </a:lnTo>
                  <a:lnTo>
                    <a:pt x="1148080" y="39370"/>
                  </a:lnTo>
                  <a:lnTo>
                    <a:pt x="1144270" y="40640"/>
                  </a:lnTo>
                  <a:lnTo>
                    <a:pt x="1145540" y="44450"/>
                  </a:lnTo>
                  <a:lnTo>
                    <a:pt x="1145540" y="49530"/>
                  </a:lnTo>
                  <a:lnTo>
                    <a:pt x="1149350" y="48260"/>
                  </a:lnTo>
                  <a:lnTo>
                    <a:pt x="1155700" y="48260"/>
                  </a:lnTo>
                  <a:close/>
                </a:path>
                <a:path w="1346200" h="92710">
                  <a:moveTo>
                    <a:pt x="1174750" y="44450"/>
                  </a:moveTo>
                  <a:lnTo>
                    <a:pt x="1173480" y="40640"/>
                  </a:lnTo>
                  <a:lnTo>
                    <a:pt x="1173480" y="35560"/>
                  </a:lnTo>
                  <a:lnTo>
                    <a:pt x="1169670" y="35560"/>
                  </a:lnTo>
                  <a:lnTo>
                    <a:pt x="1167130" y="36830"/>
                  </a:lnTo>
                  <a:lnTo>
                    <a:pt x="1163320" y="36830"/>
                  </a:lnTo>
                  <a:lnTo>
                    <a:pt x="1164590" y="41910"/>
                  </a:lnTo>
                  <a:lnTo>
                    <a:pt x="1164590" y="45720"/>
                  </a:lnTo>
                  <a:lnTo>
                    <a:pt x="1172210" y="45720"/>
                  </a:lnTo>
                  <a:lnTo>
                    <a:pt x="1174750" y="44450"/>
                  </a:lnTo>
                  <a:close/>
                </a:path>
                <a:path w="1346200" h="92710">
                  <a:moveTo>
                    <a:pt x="1193800" y="40640"/>
                  </a:moveTo>
                  <a:lnTo>
                    <a:pt x="1192530" y="36830"/>
                  </a:lnTo>
                  <a:lnTo>
                    <a:pt x="1192530" y="31750"/>
                  </a:lnTo>
                  <a:lnTo>
                    <a:pt x="1188720" y="33020"/>
                  </a:lnTo>
                  <a:lnTo>
                    <a:pt x="1186180" y="33020"/>
                  </a:lnTo>
                  <a:lnTo>
                    <a:pt x="1182370" y="34290"/>
                  </a:lnTo>
                  <a:lnTo>
                    <a:pt x="1183640" y="38100"/>
                  </a:lnTo>
                  <a:lnTo>
                    <a:pt x="1184910" y="43180"/>
                  </a:lnTo>
                  <a:lnTo>
                    <a:pt x="1187450" y="41910"/>
                  </a:lnTo>
                  <a:lnTo>
                    <a:pt x="1191260" y="41910"/>
                  </a:lnTo>
                  <a:lnTo>
                    <a:pt x="1193800" y="40640"/>
                  </a:lnTo>
                  <a:close/>
                </a:path>
                <a:path w="1346200" h="92710">
                  <a:moveTo>
                    <a:pt x="1212850" y="38100"/>
                  </a:moveTo>
                  <a:lnTo>
                    <a:pt x="1211580" y="33020"/>
                  </a:lnTo>
                  <a:lnTo>
                    <a:pt x="1210310" y="29210"/>
                  </a:lnTo>
                  <a:lnTo>
                    <a:pt x="1205230" y="29210"/>
                  </a:lnTo>
                  <a:lnTo>
                    <a:pt x="1201420" y="30480"/>
                  </a:lnTo>
                  <a:lnTo>
                    <a:pt x="1202690" y="35560"/>
                  </a:lnTo>
                  <a:lnTo>
                    <a:pt x="1203960" y="39370"/>
                  </a:lnTo>
                  <a:lnTo>
                    <a:pt x="1206500" y="39370"/>
                  </a:lnTo>
                  <a:lnTo>
                    <a:pt x="1209040" y="38100"/>
                  </a:lnTo>
                  <a:lnTo>
                    <a:pt x="1212850" y="38100"/>
                  </a:lnTo>
                  <a:close/>
                </a:path>
                <a:path w="1346200" h="92710">
                  <a:moveTo>
                    <a:pt x="1231900" y="34290"/>
                  </a:moveTo>
                  <a:lnTo>
                    <a:pt x="1230630" y="29210"/>
                  </a:lnTo>
                  <a:lnTo>
                    <a:pt x="1230630" y="25400"/>
                  </a:lnTo>
                  <a:lnTo>
                    <a:pt x="1226820" y="25400"/>
                  </a:lnTo>
                  <a:lnTo>
                    <a:pt x="1223010" y="26670"/>
                  </a:lnTo>
                  <a:lnTo>
                    <a:pt x="1220470" y="26670"/>
                  </a:lnTo>
                  <a:lnTo>
                    <a:pt x="1221740" y="31750"/>
                  </a:lnTo>
                  <a:lnTo>
                    <a:pt x="1221740" y="36830"/>
                  </a:lnTo>
                  <a:lnTo>
                    <a:pt x="1225550" y="35560"/>
                  </a:lnTo>
                  <a:lnTo>
                    <a:pt x="1228090" y="35560"/>
                  </a:lnTo>
                  <a:lnTo>
                    <a:pt x="1231900" y="34290"/>
                  </a:lnTo>
                  <a:close/>
                </a:path>
                <a:path w="1346200" h="92710">
                  <a:moveTo>
                    <a:pt x="1249680" y="26670"/>
                  </a:moveTo>
                  <a:lnTo>
                    <a:pt x="1248410" y="21590"/>
                  </a:lnTo>
                  <a:lnTo>
                    <a:pt x="1245870" y="21590"/>
                  </a:lnTo>
                  <a:lnTo>
                    <a:pt x="1242060" y="22860"/>
                  </a:lnTo>
                  <a:lnTo>
                    <a:pt x="1239520" y="22860"/>
                  </a:lnTo>
                  <a:lnTo>
                    <a:pt x="1239520" y="27940"/>
                  </a:lnTo>
                  <a:lnTo>
                    <a:pt x="1240790" y="33020"/>
                  </a:lnTo>
                  <a:lnTo>
                    <a:pt x="1244600" y="31750"/>
                  </a:lnTo>
                  <a:lnTo>
                    <a:pt x="1247140" y="31750"/>
                  </a:lnTo>
                  <a:lnTo>
                    <a:pt x="1249680" y="30480"/>
                  </a:lnTo>
                  <a:lnTo>
                    <a:pt x="1249680" y="26670"/>
                  </a:lnTo>
                  <a:close/>
                </a:path>
                <a:path w="1346200" h="92710">
                  <a:moveTo>
                    <a:pt x="1268730" y="26670"/>
                  </a:moveTo>
                  <a:lnTo>
                    <a:pt x="1267460" y="22860"/>
                  </a:lnTo>
                  <a:lnTo>
                    <a:pt x="1266190" y="17780"/>
                  </a:lnTo>
                  <a:lnTo>
                    <a:pt x="1263650" y="19050"/>
                  </a:lnTo>
                  <a:lnTo>
                    <a:pt x="1257300" y="19050"/>
                  </a:lnTo>
                  <a:lnTo>
                    <a:pt x="1259840" y="29210"/>
                  </a:lnTo>
                  <a:lnTo>
                    <a:pt x="1262380" y="27940"/>
                  </a:lnTo>
                  <a:lnTo>
                    <a:pt x="1266190" y="27940"/>
                  </a:lnTo>
                  <a:lnTo>
                    <a:pt x="1268730" y="26670"/>
                  </a:lnTo>
                  <a:close/>
                </a:path>
                <a:path w="1346200" h="92710">
                  <a:moveTo>
                    <a:pt x="1287780" y="22860"/>
                  </a:moveTo>
                  <a:lnTo>
                    <a:pt x="1286510" y="19050"/>
                  </a:lnTo>
                  <a:lnTo>
                    <a:pt x="1285240" y="13970"/>
                  </a:lnTo>
                  <a:lnTo>
                    <a:pt x="1282700" y="15240"/>
                  </a:lnTo>
                  <a:lnTo>
                    <a:pt x="1278890" y="15240"/>
                  </a:lnTo>
                  <a:lnTo>
                    <a:pt x="1276350" y="16510"/>
                  </a:lnTo>
                  <a:lnTo>
                    <a:pt x="1276350" y="20320"/>
                  </a:lnTo>
                  <a:lnTo>
                    <a:pt x="1277620" y="25400"/>
                  </a:lnTo>
                  <a:lnTo>
                    <a:pt x="1281430" y="24130"/>
                  </a:lnTo>
                  <a:lnTo>
                    <a:pt x="1283970" y="24130"/>
                  </a:lnTo>
                  <a:lnTo>
                    <a:pt x="1287780" y="22860"/>
                  </a:lnTo>
                  <a:close/>
                </a:path>
                <a:path w="1346200" h="92710">
                  <a:moveTo>
                    <a:pt x="1306830" y="13970"/>
                  </a:moveTo>
                  <a:lnTo>
                    <a:pt x="1305560" y="10160"/>
                  </a:lnTo>
                  <a:lnTo>
                    <a:pt x="1301750" y="10160"/>
                  </a:lnTo>
                  <a:lnTo>
                    <a:pt x="1299210" y="11430"/>
                  </a:lnTo>
                  <a:lnTo>
                    <a:pt x="1295400" y="11430"/>
                  </a:lnTo>
                  <a:lnTo>
                    <a:pt x="1296670" y="16510"/>
                  </a:lnTo>
                  <a:lnTo>
                    <a:pt x="1297940" y="20320"/>
                  </a:lnTo>
                  <a:lnTo>
                    <a:pt x="1300480" y="20320"/>
                  </a:lnTo>
                  <a:lnTo>
                    <a:pt x="1304290" y="19050"/>
                  </a:lnTo>
                  <a:lnTo>
                    <a:pt x="1306830" y="19050"/>
                  </a:lnTo>
                  <a:lnTo>
                    <a:pt x="1306830" y="13970"/>
                  </a:lnTo>
                  <a:close/>
                </a:path>
                <a:path w="1346200" h="92710">
                  <a:moveTo>
                    <a:pt x="1327150" y="13970"/>
                  </a:moveTo>
                  <a:lnTo>
                    <a:pt x="1325880" y="10160"/>
                  </a:lnTo>
                  <a:lnTo>
                    <a:pt x="1324610" y="5080"/>
                  </a:lnTo>
                  <a:lnTo>
                    <a:pt x="1322070" y="6350"/>
                  </a:lnTo>
                  <a:lnTo>
                    <a:pt x="1318260" y="6350"/>
                  </a:lnTo>
                  <a:lnTo>
                    <a:pt x="1314450" y="7620"/>
                  </a:lnTo>
                  <a:lnTo>
                    <a:pt x="1315720" y="12700"/>
                  </a:lnTo>
                  <a:lnTo>
                    <a:pt x="1316990" y="16510"/>
                  </a:lnTo>
                  <a:lnTo>
                    <a:pt x="1320800" y="15240"/>
                  </a:lnTo>
                  <a:lnTo>
                    <a:pt x="1323340" y="15240"/>
                  </a:lnTo>
                  <a:lnTo>
                    <a:pt x="1327150" y="13970"/>
                  </a:lnTo>
                  <a:close/>
                </a:path>
                <a:path w="1346200" h="92710">
                  <a:moveTo>
                    <a:pt x="1346200" y="10160"/>
                  </a:moveTo>
                  <a:lnTo>
                    <a:pt x="1343660" y="0"/>
                  </a:lnTo>
                  <a:lnTo>
                    <a:pt x="1341120" y="1270"/>
                  </a:lnTo>
                  <a:lnTo>
                    <a:pt x="1337310" y="2540"/>
                  </a:lnTo>
                  <a:lnTo>
                    <a:pt x="1334770" y="2540"/>
                  </a:lnTo>
                  <a:lnTo>
                    <a:pt x="1336040" y="7620"/>
                  </a:lnTo>
                  <a:lnTo>
                    <a:pt x="1336040" y="12700"/>
                  </a:lnTo>
                  <a:lnTo>
                    <a:pt x="1339850" y="11430"/>
                  </a:lnTo>
                  <a:lnTo>
                    <a:pt x="1342390" y="10160"/>
                  </a:lnTo>
                  <a:lnTo>
                    <a:pt x="1346200" y="10160"/>
                  </a:lnTo>
                  <a:close/>
                </a:path>
              </a:pathLst>
            </a:custGeom>
            <a:solidFill>
              <a:srgbClr val="000000"/>
            </a:solidFill>
          </p:spPr>
          <p:txBody>
            <a:bodyPr wrap="square" lIns="0" tIns="0" rIns="0" bIns="0" rtlCol="0"/>
            <a:lstStyle/>
            <a:p>
              <a:endParaRPr sz="1906"/>
            </a:p>
          </p:txBody>
        </p:sp>
        <p:sp>
          <p:nvSpPr>
            <p:cNvPr id="55" name="object 55"/>
            <p:cNvSpPr/>
            <p:nvPr/>
          </p:nvSpPr>
          <p:spPr>
            <a:xfrm>
              <a:off x="1701800" y="4175759"/>
              <a:ext cx="928369" cy="756920"/>
            </a:xfrm>
            <a:custGeom>
              <a:avLst/>
              <a:gdLst/>
              <a:ahLst/>
              <a:cxnLst/>
              <a:rect l="l" t="t" r="r" b="b"/>
              <a:pathLst>
                <a:path w="928369" h="756920">
                  <a:moveTo>
                    <a:pt x="8890" y="166370"/>
                  </a:moveTo>
                  <a:lnTo>
                    <a:pt x="3810" y="166370"/>
                  </a:lnTo>
                  <a:lnTo>
                    <a:pt x="0" y="165100"/>
                  </a:lnTo>
                  <a:lnTo>
                    <a:pt x="0" y="172720"/>
                  </a:lnTo>
                  <a:lnTo>
                    <a:pt x="0" y="175260"/>
                  </a:lnTo>
                  <a:lnTo>
                    <a:pt x="8890" y="175260"/>
                  </a:lnTo>
                  <a:lnTo>
                    <a:pt x="8890" y="172720"/>
                  </a:lnTo>
                  <a:lnTo>
                    <a:pt x="8890" y="166370"/>
                  </a:lnTo>
                  <a:close/>
                </a:path>
                <a:path w="928369" h="756920">
                  <a:moveTo>
                    <a:pt x="10160" y="191770"/>
                  </a:moveTo>
                  <a:lnTo>
                    <a:pt x="8890" y="187960"/>
                  </a:lnTo>
                  <a:lnTo>
                    <a:pt x="8890" y="185420"/>
                  </a:lnTo>
                  <a:lnTo>
                    <a:pt x="0" y="185420"/>
                  </a:lnTo>
                  <a:lnTo>
                    <a:pt x="0" y="191770"/>
                  </a:lnTo>
                  <a:lnTo>
                    <a:pt x="1270" y="195580"/>
                  </a:lnTo>
                  <a:lnTo>
                    <a:pt x="5080" y="195580"/>
                  </a:lnTo>
                  <a:lnTo>
                    <a:pt x="10160" y="194310"/>
                  </a:lnTo>
                  <a:lnTo>
                    <a:pt x="10160" y="191770"/>
                  </a:lnTo>
                  <a:close/>
                </a:path>
                <a:path w="928369" h="756920">
                  <a:moveTo>
                    <a:pt x="10160" y="147320"/>
                  </a:moveTo>
                  <a:lnTo>
                    <a:pt x="5080" y="146050"/>
                  </a:lnTo>
                  <a:lnTo>
                    <a:pt x="1270" y="146050"/>
                  </a:lnTo>
                  <a:lnTo>
                    <a:pt x="0" y="149860"/>
                  </a:lnTo>
                  <a:lnTo>
                    <a:pt x="0" y="156210"/>
                  </a:lnTo>
                  <a:lnTo>
                    <a:pt x="8890" y="156210"/>
                  </a:lnTo>
                  <a:lnTo>
                    <a:pt x="10160" y="152400"/>
                  </a:lnTo>
                  <a:lnTo>
                    <a:pt x="10160" y="147320"/>
                  </a:lnTo>
                  <a:close/>
                </a:path>
                <a:path w="928369" h="756920">
                  <a:moveTo>
                    <a:pt x="11430" y="207010"/>
                  </a:moveTo>
                  <a:lnTo>
                    <a:pt x="10160" y="204470"/>
                  </a:lnTo>
                  <a:lnTo>
                    <a:pt x="1270" y="204470"/>
                  </a:lnTo>
                  <a:lnTo>
                    <a:pt x="1270" y="208280"/>
                  </a:lnTo>
                  <a:lnTo>
                    <a:pt x="2540" y="212090"/>
                  </a:lnTo>
                  <a:lnTo>
                    <a:pt x="2540" y="214630"/>
                  </a:lnTo>
                  <a:lnTo>
                    <a:pt x="7620" y="214630"/>
                  </a:lnTo>
                  <a:lnTo>
                    <a:pt x="11430" y="213360"/>
                  </a:lnTo>
                  <a:lnTo>
                    <a:pt x="11430" y="207010"/>
                  </a:lnTo>
                  <a:close/>
                </a:path>
                <a:path w="928369" h="756920">
                  <a:moveTo>
                    <a:pt x="12700" y="128270"/>
                  </a:moveTo>
                  <a:lnTo>
                    <a:pt x="2540" y="125730"/>
                  </a:lnTo>
                  <a:lnTo>
                    <a:pt x="2540" y="133350"/>
                  </a:lnTo>
                  <a:lnTo>
                    <a:pt x="1270" y="135890"/>
                  </a:lnTo>
                  <a:lnTo>
                    <a:pt x="6350" y="137160"/>
                  </a:lnTo>
                  <a:lnTo>
                    <a:pt x="11430" y="137160"/>
                  </a:lnTo>
                  <a:lnTo>
                    <a:pt x="11430" y="130810"/>
                  </a:lnTo>
                  <a:lnTo>
                    <a:pt x="12700" y="128270"/>
                  </a:lnTo>
                  <a:close/>
                </a:path>
                <a:path w="928369" h="756920">
                  <a:moveTo>
                    <a:pt x="15240" y="228600"/>
                  </a:moveTo>
                  <a:lnTo>
                    <a:pt x="13970" y="226060"/>
                  </a:lnTo>
                  <a:lnTo>
                    <a:pt x="13970" y="223520"/>
                  </a:lnTo>
                  <a:lnTo>
                    <a:pt x="8890" y="223520"/>
                  </a:lnTo>
                  <a:lnTo>
                    <a:pt x="3810" y="224790"/>
                  </a:lnTo>
                  <a:lnTo>
                    <a:pt x="5080" y="227330"/>
                  </a:lnTo>
                  <a:lnTo>
                    <a:pt x="5080" y="231140"/>
                  </a:lnTo>
                  <a:lnTo>
                    <a:pt x="6350" y="233680"/>
                  </a:lnTo>
                  <a:lnTo>
                    <a:pt x="10160" y="233680"/>
                  </a:lnTo>
                  <a:lnTo>
                    <a:pt x="15240" y="232410"/>
                  </a:lnTo>
                  <a:lnTo>
                    <a:pt x="15240" y="228600"/>
                  </a:lnTo>
                  <a:close/>
                </a:path>
                <a:path w="928369" h="756920">
                  <a:moveTo>
                    <a:pt x="16510" y="109220"/>
                  </a:moveTo>
                  <a:lnTo>
                    <a:pt x="6350" y="106680"/>
                  </a:lnTo>
                  <a:lnTo>
                    <a:pt x="6350" y="110490"/>
                  </a:lnTo>
                  <a:lnTo>
                    <a:pt x="5080" y="113030"/>
                  </a:lnTo>
                  <a:lnTo>
                    <a:pt x="5080" y="116840"/>
                  </a:lnTo>
                  <a:lnTo>
                    <a:pt x="10160" y="118110"/>
                  </a:lnTo>
                  <a:lnTo>
                    <a:pt x="13970" y="118110"/>
                  </a:lnTo>
                  <a:lnTo>
                    <a:pt x="15240" y="115570"/>
                  </a:lnTo>
                  <a:lnTo>
                    <a:pt x="15240" y="111760"/>
                  </a:lnTo>
                  <a:lnTo>
                    <a:pt x="16510" y="109220"/>
                  </a:lnTo>
                  <a:close/>
                </a:path>
                <a:path w="928369" h="756920">
                  <a:moveTo>
                    <a:pt x="20320" y="250190"/>
                  </a:moveTo>
                  <a:lnTo>
                    <a:pt x="17780" y="245110"/>
                  </a:lnTo>
                  <a:lnTo>
                    <a:pt x="17780" y="241300"/>
                  </a:lnTo>
                  <a:lnTo>
                    <a:pt x="12700" y="242570"/>
                  </a:lnTo>
                  <a:lnTo>
                    <a:pt x="8890" y="243840"/>
                  </a:lnTo>
                  <a:lnTo>
                    <a:pt x="8890" y="247650"/>
                  </a:lnTo>
                  <a:lnTo>
                    <a:pt x="10160" y="250190"/>
                  </a:lnTo>
                  <a:lnTo>
                    <a:pt x="11430" y="254000"/>
                  </a:lnTo>
                  <a:lnTo>
                    <a:pt x="15240" y="252730"/>
                  </a:lnTo>
                  <a:lnTo>
                    <a:pt x="20320" y="250190"/>
                  </a:lnTo>
                  <a:close/>
                </a:path>
                <a:path w="928369" h="756920">
                  <a:moveTo>
                    <a:pt x="20320" y="90170"/>
                  </a:moveTo>
                  <a:lnTo>
                    <a:pt x="16510" y="88900"/>
                  </a:lnTo>
                  <a:lnTo>
                    <a:pt x="11430" y="87630"/>
                  </a:lnTo>
                  <a:lnTo>
                    <a:pt x="11430" y="91440"/>
                  </a:lnTo>
                  <a:lnTo>
                    <a:pt x="10160" y="93980"/>
                  </a:lnTo>
                  <a:lnTo>
                    <a:pt x="8890" y="97790"/>
                  </a:lnTo>
                  <a:lnTo>
                    <a:pt x="13970" y="99060"/>
                  </a:lnTo>
                  <a:lnTo>
                    <a:pt x="17780" y="99060"/>
                  </a:lnTo>
                  <a:lnTo>
                    <a:pt x="20320" y="93980"/>
                  </a:lnTo>
                  <a:lnTo>
                    <a:pt x="20320" y="90170"/>
                  </a:lnTo>
                  <a:close/>
                </a:path>
                <a:path w="928369" h="756920">
                  <a:moveTo>
                    <a:pt x="25400" y="269240"/>
                  </a:moveTo>
                  <a:lnTo>
                    <a:pt x="24130" y="266700"/>
                  </a:lnTo>
                  <a:lnTo>
                    <a:pt x="24130" y="262890"/>
                  </a:lnTo>
                  <a:lnTo>
                    <a:pt x="22860" y="260350"/>
                  </a:lnTo>
                  <a:lnTo>
                    <a:pt x="17780" y="261620"/>
                  </a:lnTo>
                  <a:lnTo>
                    <a:pt x="13970" y="262890"/>
                  </a:lnTo>
                  <a:lnTo>
                    <a:pt x="15240" y="266700"/>
                  </a:lnTo>
                  <a:lnTo>
                    <a:pt x="15240" y="269240"/>
                  </a:lnTo>
                  <a:lnTo>
                    <a:pt x="17780" y="271780"/>
                  </a:lnTo>
                  <a:lnTo>
                    <a:pt x="25400" y="269240"/>
                  </a:lnTo>
                  <a:close/>
                </a:path>
                <a:path w="928369" h="756920">
                  <a:moveTo>
                    <a:pt x="26670" y="72390"/>
                  </a:moveTo>
                  <a:lnTo>
                    <a:pt x="22860" y="69850"/>
                  </a:lnTo>
                  <a:lnTo>
                    <a:pt x="17780" y="68580"/>
                  </a:lnTo>
                  <a:lnTo>
                    <a:pt x="17780" y="72390"/>
                  </a:lnTo>
                  <a:lnTo>
                    <a:pt x="16510" y="74930"/>
                  </a:lnTo>
                  <a:lnTo>
                    <a:pt x="15240" y="78740"/>
                  </a:lnTo>
                  <a:lnTo>
                    <a:pt x="19050" y="80010"/>
                  </a:lnTo>
                  <a:lnTo>
                    <a:pt x="24130" y="81280"/>
                  </a:lnTo>
                  <a:lnTo>
                    <a:pt x="24130" y="77470"/>
                  </a:lnTo>
                  <a:lnTo>
                    <a:pt x="26670" y="72390"/>
                  </a:lnTo>
                  <a:close/>
                </a:path>
                <a:path w="928369" h="756920">
                  <a:moveTo>
                    <a:pt x="33020" y="287020"/>
                  </a:moveTo>
                  <a:lnTo>
                    <a:pt x="31750" y="284480"/>
                  </a:lnTo>
                  <a:lnTo>
                    <a:pt x="30480" y="280670"/>
                  </a:lnTo>
                  <a:lnTo>
                    <a:pt x="29210" y="278130"/>
                  </a:lnTo>
                  <a:lnTo>
                    <a:pt x="24130" y="279400"/>
                  </a:lnTo>
                  <a:lnTo>
                    <a:pt x="20320" y="281940"/>
                  </a:lnTo>
                  <a:lnTo>
                    <a:pt x="22860" y="287020"/>
                  </a:lnTo>
                  <a:lnTo>
                    <a:pt x="24130" y="290830"/>
                  </a:lnTo>
                  <a:lnTo>
                    <a:pt x="27940" y="288290"/>
                  </a:lnTo>
                  <a:lnTo>
                    <a:pt x="33020" y="287020"/>
                  </a:lnTo>
                  <a:close/>
                </a:path>
                <a:path w="928369" h="756920">
                  <a:moveTo>
                    <a:pt x="34290" y="54610"/>
                  </a:moveTo>
                  <a:lnTo>
                    <a:pt x="29210" y="53340"/>
                  </a:lnTo>
                  <a:lnTo>
                    <a:pt x="25400" y="50800"/>
                  </a:lnTo>
                  <a:lnTo>
                    <a:pt x="24130" y="53340"/>
                  </a:lnTo>
                  <a:lnTo>
                    <a:pt x="22860" y="57150"/>
                  </a:lnTo>
                  <a:lnTo>
                    <a:pt x="21590" y="59690"/>
                  </a:lnTo>
                  <a:lnTo>
                    <a:pt x="25400" y="60960"/>
                  </a:lnTo>
                  <a:lnTo>
                    <a:pt x="30480" y="63500"/>
                  </a:lnTo>
                  <a:lnTo>
                    <a:pt x="31750" y="60960"/>
                  </a:lnTo>
                  <a:lnTo>
                    <a:pt x="33020" y="57150"/>
                  </a:lnTo>
                  <a:lnTo>
                    <a:pt x="34290" y="54610"/>
                  </a:lnTo>
                  <a:close/>
                </a:path>
                <a:path w="928369" h="756920">
                  <a:moveTo>
                    <a:pt x="40640" y="303530"/>
                  </a:moveTo>
                  <a:lnTo>
                    <a:pt x="36830" y="295910"/>
                  </a:lnTo>
                  <a:lnTo>
                    <a:pt x="31750" y="297180"/>
                  </a:lnTo>
                  <a:lnTo>
                    <a:pt x="27940" y="299720"/>
                  </a:lnTo>
                  <a:lnTo>
                    <a:pt x="30480" y="304800"/>
                  </a:lnTo>
                  <a:lnTo>
                    <a:pt x="31750" y="308610"/>
                  </a:lnTo>
                  <a:lnTo>
                    <a:pt x="36830" y="306070"/>
                  </a:lnTo>
                  <a:lnTo>
                    <a:pt x="40640" y="303530"/>
                  </a:lnTo>
                  <a:close/>
                </a:path>
                <a:path w="928369" h="756920">
                  <a:moveTo>
                    <a:pt x="41910" y="38100"/>
                  </a:moveTo>
                  <a:lnTo>
                    <a:pt x="38100" y="35560"/>
                  </a:lnTo>
                  <a:lnTo>
                    <a:pt x="33020" y="34290"/>
                  </a:lnTo>
                  <a:lnTo>
                    <a:pt x="29210" y="41910"/>
                  </a:lnTo>
                  <a:lnTo>
                    <a:pt x="33020" y="44450"/>
                  </a:lnTo>
                  <a:lnTo>
                    <a:pt x="38100" y="45720"/>
                  </a:lnTo>
                  <a:lnTo>
                    <a:pt x="41910" y="38100"/>
                  </a:lnTo>
                  <a:close/>
                </a:path>
                <a:path w="928369" h="756920">
                  <a:moveTo>
                    <a:pt x="49530" y="320040"/>
                  </a:moveTo>
                  <a:lnTo>
                    <a:pt x="46990" y="317500"/>
                  </a:lnTo>
                  <a:lnTo>
                    <a:pt x="44450" y="312420"/>
                  </a:lnTo>
                  <a:lnTo>
                    <a:pt x="40640" y="314960"/>
                  </a:lnTo>
                  <a:lnTo>
                    <a:pt x="36830" y="316230"/>
                  </a:lnTo>
                  <a:lnTo>
                    <a:pt x="38100" y="320040"/>
                  </a:lnTo>
                  <a:lnTo>
                    <a:pt x="40640" y="325120"/>
                  </a:lnTo>
                  <a:lnTo>
                    <a:pt x="44450" y="322580"/>
                  </a:lnTo>
                  <a:lnTo>
                    <a:pt x="49530" y="320040"/>
                  </a:lnTo>
                  <a:close/>
                </a:path>
                <a:path w="928369" h="756920">
                  <a:moveTo>
                    <a:pt x="50800" y="21590"/>
                  </a:moveTo>
                  <a:lnTo>
                    <a:pt x="43180" y="16510"/>
                  </a:lnTo>
                  <a:lnTo>
                    <a:pt x="40640" y="19050"/>
                  </a:lnTo>
                  <a:lnTo>
                    <a:pt x="39370" y="21590"/>
                  </a:lnTo>
                  <a:lnTo>
                    <a:pt x="38100" y="25400"/>
                  </a:lnTo>
                  <a:lnTo>
                    <a:pt x="41910" y="26670"/>
                  </a:lnTo>
                  <a:lnTo>
                    <a:pt x="45720" y="29210"/>
                  </a:lnTo>
                  <a:lnTo>
                    <a:pt x="48260" y="26670"/>
                  </a:lnTo>
                  <a:lnTo>
                    <a:pt x="50800" y="21590"/>
                  </a:lnTo>
                  <a:close/>
                </a:path>
                <a:path w="928369" h="756920">
                  <a:moveTo>
                    <a:pt x="58420" y="337820"/>
                  </a:moveTo>
                  <a:lnTo>
                    <a:pt x="57150" y="334010"/>
                  </a:lnTo>
                  <a:lnTo>
                    <a:pt x="55880" y="331470"/>
                  </a:lnTo>
                  <a:lnTo>
                    <a:pt x="53340" y="328930"/>
                  </a:lnTo>
                  <a:lnTo>
                    <a:pt x="45720" y="334010"/>
                  </a:lnTo>
                  <a:lnTo>
                    <a:pt x="46990" y="336550"/>
                  </a:lnTo>
                  <a:lnTo>
                    <a:pt x="49530" y="339090"/>
                  </a:lnTo>
                  <a:lnTo>
                    <a:pt x="50800" y="341630"/>
                  </a:lnTo>
                  <a:lnTo>
                    <a:pt x="54610" y="339090"/>
                  </a:lnTo>
                  <a:lnTo>
                    <a:pt x="58420" y="337820"/>
                  </a:lnTo>
                  <a:close/>
                </a:path>
                <a:path w="928369" h="756920">
                  <a:moveTo>
                    <a:pt x="60960" y="5080"/>
                  </a:moveTo>
                  <a:lnTo>
                    <a:pt x="53340" y="0"/>
                  </a:lnTo>
                  <a:lnTo>
                    <a:pt x="50800" y="2540"/>
                  </a:lnTo>
                  <a:lnTo>
                    <a:pt x="48260" y="7620"/>
                  </a:lnTo>
                  <a:lnTo>
                    <a:pt x="55880" y="12700"/>
                  </a:lnTo>
                  <a:lnTo>
                    <a:pt x="58420" y="7620"/>
                  </a:lnTo>
                  <a:lnTo>
                    <a:pt x="60960" y="5080"/>
                  </a:lnTo>
                  <a:close/>
                </a:path>
                <a:path w="928369" h="756920">
                  <a:moveTo>
                    <a:pt x="69850" y="354330"/>
                  </a:moveTo>
                  <a:lnTo>
                    <a:pt x="68580" y="350520"/>
                  </a:lnTo>
                  <a:lnTo>
                    <a:pt x="66040" y="347980"/>
                  </a:lnTo>
                  <a:lnTo>
                    <a:pt x="64770" y="345440"/>
                  </a:lnTo>
                  <a:lnTo>
                    <a:pt x="60960" y="347980"/>
                  </a:lnTo>
                  <a:lnTo>
                    <a:pt x="55880" y="350520"/>
                  </a:lnTo>
                  <a:lnTo>
                    <a:pt x="58420" y="353060"/>
                  </a:lnTo>
                  <a:lnTo>
                    <a:pt x="59690" y="356870"/>
                  </a:lnTo>
                  <a:lnTo>
                    <a:pt x="62230" y="359410"/>
                  </a:lnTo>
                  <a:lnTo>
                    <a:pt x="69850" y="354330"/>
                  </a:lnTo>
                  <a:close/>
                </a:path>
                <a:path w="928369" h="756920">
                  <a:moveTo>
                    <a:pt x="81280" y="369570"/>
                  </a:moveTo>
                  <a:lnTo>
                    <a:pt x="80010" y="367030"/>
                  </a:lnTo>
                  <a:lnTo>
                    <a:pt x="74930" y="361950"/>
                  </a:lnTo>
                  <a:lnTo>
                    <a:pt x="72390" y="364490"/>
                  </a:lnTo>
                  <a:lnTo>
                    <a:pt x="68580" y="367030"/>
                  </a:lnTo>
                  <a:lnTo>
                    <a:pt x="69850" y="369570"/>
                  </a:lnTo>
                  <a:lnTo>
                    <a:pt x="72390" y="373380"/>
                  </a:lnTo>
                  <a:lnTo>
                    <a:pt x="73660" y="375920"/>
                  </a:lnTo>
                  <a:lnTo>
                    <a:pt x="77470" y="373380"/>
                  </a:lnTo>
                  <a:lnTo>
                    <a:pt x="81280" y="369570"/>
                  </a:lnTo>
                  <a:close/>
                </a:path>
                <a:path w="928369" h="756920">
                  <a:moveTo>
                    <a:pt x="92710" y="383540"/>
                  </a:moveTo>
                  <a:lnTo>
                    <a:pt x="88900" y="379730"/>
                  </a:lnTo>
                  <a:lnTo>
                    <a:pt x="87630" y="377190"/>
                  </a:lnTo>
                  <a:lnTo>
                    <a:pt x="83820" y="379730"/>
                  </a:lnTo>
                  <a:lnTo>
                    <a:pt x="80010" y="383540"/>
                  </a:lnTo>
                  <a:lnTo>
                    <a:pt x="82550" y="384810"/>
                  </a:lnTo>
                  <a:lnTo>
                    <a:pt x="83820" y="387350"/>
                  </a:lnTo>
                  <a:lnTo>
                    <a:pt x="86360" y="389890"/>
                  </a:lnTo>
                  <a:lnTo>
                    <a:pt x="90170" y="387350"/>
                  </a:lnTo>
                  <a:lnTo>
                    <a:pt x="92710" y="383540"/>
                  </a:lnTo>
                  <a:close/>
                </a:path>
                <a:path w="928369" h="756920">
                  <a:moveTo>
                    <a:pt x="105410" y="397510"/>
                  </a:moveTo>
                  <a:lnTo>
                    <a:pt x="102870" y="396240"/>
                  </a:lnTo>
                  <a:lnTo>
                    <a:pt x="101600" y="393700"/>
                  </a:lnTo>
                  <a:lnTo>
                    <a:pt x="99060" y="391160"/>
                  </a:lnTo>
                  <a:lnTo>
                    <a:pt x="92710" y="397510"/>
                  </a:lnTo>
                  <a:lnTo>
                    <a:pt x="93980" y="400050"/>
                  </a:lnTo>
                  <a:lnTo>
                    <a:pt x="96520" y="402590"/>
                  </a:lnTo>
                  <a:lnTo>
                    <a:pt x="97790" y="405130"/>
                  </a:lnTo>
                  <a:lnTo>
                    <a:pt x="105410" y="397510"/>
                  </a:lnTo>
                  <a:close/>
                </a:path>
                <a:path w="928369" h="756920">
                  <a:moveTo>
                    <a:pt x="118110" y="411480"/>
                  </a:moveTo>
                  <a:lnTo>
                    <a:pt x="115570" y="410210"/>
                  </a:lnTo>
                  <a:lnTo>
                    <a:pt x="114300" y="407670"/>
                  </a:lnTo>
                  <a:lnTo>
                    <a:pt x="111760" y="405130"/>
                  </a:lnTo>
                  <a:lnTo>
                    <a:pt x="107950" y="408940"/>
                  </a:lnTo>
                  <a:lnTo>
                    <a:pt x="104140" y="411480"/>
                  </a:lnTo>
                  <a:lnTo>
                    <a:pt x="111760" y="419100"/>
                  </a:lnTo>
                  <a:lnTo>
                    <a:pt x="114300" y="415290"/>
                  </a:lnTo>
                  <a:lnTo>
                    <a:pt x="118110" y="411480"/>
                  </a:lnTo>
                  <a:close/>
                </a:path>
                <a:path w="928369" h="756920">
                  <a:moveTo>
                    <a:pt x="132080" y="425450"/>
                  </a:moveTo>
                  <a:lnTo>
                    <a:pt x="129540" y="424180"/>
                  </a:lnTo>
                  <a:lnTo>
                    <a:pt x="124460" y="419100"/>
                  </a:lnTo>
                  <a:lnTo>
                    <a:pt x="118110" y="425450"/>
                  </a:lnTo>
                  <a:lnTo>
                    <a:pt x="125730" y="433070"/>
                  </a:lnTo>
                  <a:lnTo>
                    <a:pt x="128270" y="429260"/>
                  </a:lnTo>
                  <a:lnTo>
                    <a:pt x="132080" y="425450"/>
                  </a:lnTo>
                  <a:close/>
                </a:path>
                <a:path w="928369" h="756920">
                  <a:moveTo>
                    <a:pt x="146050" y="439420"/>
                  </a:moveTo>
                  <a:lnTo>
                    <a:pt x="140970" y="434340"/>
                  </a:lnTo>
                  <a:lnTo>
                    <a:pt x="138430" y="433070"/>
                  </a:lnTo>
                  <a:lnTo>
                    <a:pt x="132080" y="439420"/>
                  </a:lnTo>
                  <a:lnTo>
                    <a:pt x="137160" y="444500"/>
                  </a:lnTo>
                  <a:lnTo>
                    <a:pt x="139700" y="445770"/>
                  </a:lnTo>
                  <a:lnTo>
                    <a:pt x="146050" y="439420"/>
                  </a:lnTo>
                  <a:close/>
                </a:path>
                <a:path w="928369" h="756920">
                  <a:moveTo>
                    <a:pt x="161290" y="453390"/>
                  </a:moveTo>
                  <a:lnTo>
                    <a:pt x="153670" y="445770"/>
                  </a:lnTo>
                  <a:lnTo>
                    <a:pt x="149860" y="449580"/>
                  </a:lnTo>
                  <a:lnTo>
                    <a:pt x="147320" y="453390"/>
                  </a:lnTo>
                  <a:lnTo>
                    <a:pt x="149860" y="454660"/>
                  </a:lnTo>
                  <a:lnTo>
                    <a:pt x="154940" y="459740"/>
                  </a:lnTo>
                  <a:lnTo>
                    <a:pt x="161290" y="453390"/>
                  </a:lnTo>
                  <a:close/>
                </a:path>
                <a:path w="928369" h="756920">
                  <a:moveTo>
                    <a:pt x="176530" y="464820"/>
                  </a:moveTo>
                  <a:lnTo>
                    <a:pt x="173990" y="463550"/>
                  </a:lnTo>
                  <a:lnTo>
                    <a:pt x="171450" y="461010"/>
                  </a:lnTo>
                  <a:lnTo>
                    <a:pt x="168910" y="459740"/>
                  </a:lnTo>
                  <a:lnTo>
                    <a:pt x="166370" y="462280"/>
                  </a:lnTo>
                  <a:lnTo>
                    <a:pt x="163830" y="466090"/>
                  </a:lnTo>
                  <a:lnTo>
                    <a:pt x="165100" y="468630"/>
                  </a:lnTo>
                  <a:lnTo>
                    <a:pt x="167640" y="469900"/>
                  </a:lnTo>
                  <a:lnTo>
                    <a:pt x="170180" y="472440"/>
                  </a:lnTo>
                  <a:lnTo>
                    <a:pt x="173990" y="468630"/>
                  </a:lnTo>
                  <a:lnTo>
                    <a:pt x="176530" y="464820"/>
                  </a:lnTo>
                  <a:close/>
                </a:path>
                <a:path w="928369" h="756920">
                  <a:moveTo>
                    <a:pt x="190500" y="476250"/>
                  </a:moveTo>
                  <a:lnTo>
                    <a:pt x="187960" y="474980"/>
                  </a:lnTo>
                  <a:lnTo>
                    <a:pt x="184150" y="471170"/>
                  </a:lnTo>
                  <a:lnTo>
                    <a:pt x="177800" y="477520"/>
                  </a:lnTo>
                  <a:lnTo>
                    <a:pt x="180340" y="480060"/>
                  </a:lnTo>
                  <a:lnTo>
                    <a:pt x="182880" y="481330"/>
                  </a:lnTo>
                  <a:lnTo>
                    <a:pt x="185420" y="483870"/>
                  </a:lnTo>
                  <a:lnTo>
                    <a:pt x="190500" y="476250"/>
                  </a:lnTo>
                  <a:close/>
                </a:path>
                <a:path w="928369" h="756920">
                  <a:moveTo>
                    <a:pt x="205740" y="487680"/>
                  </a:moveTo>
                  <a:lnTo>
                    <a:pt x="203200" y="486410"/>
                  </a:lnTo>
                  <a:lnTo>
                    <a:pt x="198120" y="481330"/>
                  </a:lnTo>
                  <a:lnTo>
                    <a:pt x="195580" y="486410"/>
                  </a:lnTo>
                  <a:lnTo>
                    <a:pt x="193040" y="488950"/>
                  </a:lnTo>
                  <a:lnTo>
                    <a:pt x="195580" y="491490"/>
                  </a:lnTo>
                  <a:lnTo>
                    <a:pt x="198120" y="492760"/>
                  </a:lnTo>
                  <a:lnTo>
                    <a:pt x="200660" y="495300"/>
                  </a:lnTo>
                  <a:lnTo>
                    <a:pt x="205740" y="487680"/>
                  </a:lnTo>
                  <a:close/>
                </a:path>
                <a:path w="928369" h="756920">
                  <a:moveTo>
                    <a:pt x="220980" y="499110"/>
                  </a:moveTo>
                  <a:lnTo>
                    <a:pt x="218440" y="496570"/>
                  </a:lnTo>
                  <a:lnTo>
                    <a:pt x="215900" y="495300"/>
                  </a:lnTo>
                  <a:lnTo>
                    <a:pt x="213360" y="492760"/>
                  </a:lnTo>
                  <a:lnTo>
                    <a:pt x="208280" y="500380"/>
                  </a:lnTo>
                  <a:lnTo>
                    <a:pt x="210820" y="502920"/>
                  </a:lnTo>
                  <a:lnTo>
                    <a:pt x="213360" y="504190"/>
                  </a:lnTo>
                  <a:lnTo>
                    <a:pt x="215900" y="506730"/>
                  </a:lnTo>
                  <a:lnTo>
                    <a:pt x="220980" y="499110"/>
                  </a:lnTo>
                  <a:close/>
                </a:path>
                <a:path w="928369" h="756920">
                  <a:moveTo>
                    <a:pt x="237490" y="509270"/>
                  </a:moveTo>
                  <a:lnTo>
                    <a:pt x="234950" y="508000"/>
                  </a:lnTo>
                  <a:lnTo>
                    <a:pt x="231140" y="505460"/>
                  </a:lnTo>
                  <a:lnTo>
                    <a:pt x="229870" y="504190"/>
                  </a:lnTo>
                  <a:lnTo>
                    <a:pt x="226060" y="508000"/>
                  </a:lnTo>
                  <a:lnTo>
                    <a:pt x="223520" y="511810"/>
                  </a:lnTo>
                  <a:lnTo>
                    <a:pt x="227330" y="513080"/>
                  </a:lnTo>
                  <a:lnTo>
                    <a:pt x="229870" y="515620"/>
                  </a:lnTo>
                  <a:lnTo>
                    <a:pt x="232410" y="516890"/>
                  </a:lnTo>
                  <a:lnTo>
                    <a:pt x="237490" y="509270"/>
                  </a:lnTo>
                  <a:close/>
                </a:path>
                <a:path w="928369" h="756920">
                  <a:moveTo>
                    <a:pt x="254000" y="520700"/>
                  </a:moveTo>
                  <a:lnTo>
                    <a:pt x="251460" y="518160"/>
                  </a:lnTo>
                  <a:lnTo>
                    <a:pt x="248920" y="516890"/>
                  </a:lnTo>
                  <a:lnTo>
                    <a:pt x="245110" y="514350"/>
                  </a:lnTo>
                  <a:lnTo>
                    <a:pt x="240030" y="521970"/>
                  </a:lnTo>
                  <a:lnTo>
                    <a:pt x="243840" y="524510"/>
                  </a:lnTo>
                  <a:lnTo>
                    <a:pt x="246380" y="525780"/>
                  </a:lnTo>
                  <a:lnTo>
                    <a:pt x="248920" y="528320"/>
                  </a:lnTo>
                  <a:lnTo>
                    <a:pt x="254000" y="520700"/>
                  </a:lnTo>
                  <a:close/>
                </a:path>
                <a:path w="928369" h="756920">
                  <a:moveTo>
                    <a:pt x="270510" y="530860"/>
                  </a:moveTo>
                  <a:lnTo>
                    <a:pt x="267970" y="529590"/>
                  </a:lnTo>
                  <a:lnTo>
                    <a:pt x="265430" y="527050"/>
                  </a:lnTo>
                  <a:lnTo>
                    <a:pt x="262890" y="525780"/>
                  </a:lnTo>
                  <a:lnTo>
                    <a:pt x="257810" y="533400"/>
                  </a:lnTo>
                  <a:lnTo>
                    <a:pt x="260350" y="534670"/>
                  </a:lnTo>
                  <a:lnTo>
                    <a:pt x="262890" y="537210"/>
                  </a:lnTo>
                  <a:lnTo>
                    <a:pt x="265430" y="538480"/>
                  </a:lnTo>
                  <a:lnTo>
                    <a:pt x="270510" y="530860"/>
                  </a:lnTo>
                  <a:close/>
                </a:path>
                <a:path w="928369" h="756920">
                  <a:moveTo>
                    <a:pt x="288290" y="541020"/>
                  </a:moveTo>
                  <a:lnTo>
                    <a:pt x="285750" y="539750"/>
                  </a:lnTo>
                  <a:lnTo>
                    <a:pt x="281940" y="537210"/>
                  </a:lnTo>
                  <a:lnTo>
                    <a:pt x="279400" y="535940"/>
                  </a:lnTo>
                  <a:lnTo>
                    <a:pt x="276860" y="539750"/>
                  </a:lnTo>
                  <a:lnTo>
                    <a:pt x="275590" y="544830"/>
                  </a:lnTo>
                  <a:lnTo>
                    <a:pt x="280670" y="547370"/>
                  </a:lnTo>
                  <a:lnTo>
                    <a:pt x="284480" y="548640"/>
                  </a:lnTo>
                  <a:lnTo>
                    <a:pt x="285750" y="544830"/>
                  </a:lnTo>
                  <a:lnTo>
                    <a:pt x="288290" y="541020"/>
                  </a:lnTo>
                  <a:close/>
                </a:path>
                <a:path w="928369" h="756920">
                  <a:moveTo>
                    <a:pt x="304800" y="549910"/>
                  </a:moveTo>
                  <a:lnTo>
                    <a:pt x="302260" y="548640"/>
                  </a:lnTo>
                  <a:lnTo>
                    <a:pt x="298450" y="547370"/>
                  </a:lnTo>
                  <a:lnTo>
                    <a:pt x="297180" y="546100"/>
                  </a:lnTo>
                  <a:lnTo>
                    <a:pt x="292100" y="553720"/>
                  </a:lnTo>
                  <a:lnTo>
                    <a:pt x="297180" y="556260"/>
                  </a:lnTo>
                  <a:lnTo>
                    <a:pt x="299720" y="558800"/>
                  </a:lnTo>
                  <a:lnTo>
                    <a:pt x="302260" y="553720"/>
                  </a:lnTo>
                  <a:lnTo>
                    <a:pt x="304800" y="549910"/>
                  </a:lnTo>
                  <a:close/>
                </a:path>
                <a:path w="928369" h="756920">
                  <a:moveTo>
                    <a:pt x="321310" y="558800"/>
                  </a:moveTo>
                  <a:lnTo>
                    <a:pt x="318770" y="557530"/>
                  </a:lnTo>
                  <a:lnTo>
                    <a:pt x="314960" y="556260"/>
                  </a:lnTo>
                  <a:lnTo>
                    <a:pt x="312420" y="554990"/>
                  </a:lnTo>
                  <a:lnTo>
                    <a:pt x="309880" y="558800"/>
                  </a:lnTo>
                  <a:lnTo>
                    <a:pt x="308610" y="562610"/>
                  </a:lnTo>
                  <a:lnTo>
                    <a:pt x="311150" y="563880"/>
                  </a:lnTo>
                  <a:lnTo>
                    <a:pt x="313690" y="566420"/>
                  </a:lnTo>
                  <a:lnTo>
                    <a:pt x="316230" y="567690"/>
                  </a:lnTo>
                  <a:lnTo>
                    <a:pt x="318770" y="563880"/>
                  </a:lnTo>
                  <a:lnTo>
                    <a:pt x="321310" y="558800"/>
                  </a:lnTo>
                  <a:close/>
                </a:path>
                <a:path w="928369" h="756920">
                  <a:moveTo>
                    <a:pt x="337820" y="567690"/>
                  </a:moveTo>
                  <a:lnTo>
                    <a:pt x="335280" y="566420"/>
                  </a:lnTo>
                  <a:lnTo>
                    <a:pt x="331470" y="565150"/>
                  </a:lnTo>
                  <a:lnTo>
                    <a:pt x="328930" y="563880"/>
                  </a:lnTo>
                  <a:lnTo>
                    <a:pt x="326390" y="567690"/>
                  </a:lnTo>
                  <a:lnTo>
                    <a:pt x="325120" y="571500"/>
                  </a:lnTo>
                  <a:lnTo>
                    <a:pt x="327660" y="572770"/>
                  </a:lnTo>
                  <a:lnTo>
                    <a:pt x="330200" y="575310"/>
                  </a:lnTo>
                  <a:lnTo>
                    <a:pt x="332740" y="576580"/>
                  </a:lnTo>
                  <a:lnTo>
                    <a:pt x="335280" y="571500"/>
                  </a:lnTo>
                  <a:lnTo>
                    <a:pt x="337820" y="567690"/>
                  </a:lnTo>
                  <a:close/>
                </a:path>
                <a:path w="928369" h="756920">
                  <a:moveTo>
                    <a:pt x="354330" y="576580"/>
                  </a:moveTo>
                  <a:lnTo>
                    <a:pt x="349250" y="574040"/>
                  </a:lnTo>
                  <a:lnTo>
                    <a:pt x="345440" y="572770"/>
                  </a:lnTo>
                  <a:lnTo>
                    <a:pt x="344170" y="576580"/>
                  </a:lnTo>
                  <a:lnTo>
                    <a:pt x="341630" y="580390"/>
                  </a:lnTo>
                  <a:lnTo>
                    <a:pt x="344170" y="581660"/>
                  </a:lnTo>
                  <a:lnTo>
                    <a:pt x="347980" y="582930"/>
                  </a:lnTo>
                  <a:lnTo>
                    <a:pt x="350520" y="585470"/>
                  </a:lnTo>
                  <a:lnTo>
                    <a:pt x="353060" y="580390"/>
                  </a:lnTo>
                  <a:lnTo>
                    <a:pt x="354330" y="576580"/>
                  </a:lnTo>
                  <a:close/>
                </a:path>
                <a:path w="928369" h="756920">
                  <a:moveTo>
                    <a:pt x="372110" y="585470"/>
                  </a:moveTo>
                  <a:lnTo>
                    <a:pt x="369570" y="582930"/>
                  </a:lnTo>
                  <a:lnTo>
                    <a:pt x="367030" y="581660"/>
                  </a:lnTo>
                  <a:lnTo>
                    <a:pt x="363220" y="580390"/>
                  </a:lnTo>
                  <a:lnTo>
                    <a:pt x="361950" y="585470"/>
                  </a:lnTo>
                  <a:lnTo>
                    <a:pt x="359410" y="589280"/>
                  </a:lnTo>
                  <a:lnTo>
                    <a:pt x="364490" y="591820"/>
                  </a:lnTo>
                  <a:lnTo>
                    <a:pt x="368300" y="593090"/>
                  </a:lnTo>
                  <a:lnTo>
                    <a:pt x="369570" y="589280"/>
                  </a:lnTo>
                  <a:lnTo>
                    <a:pt x="372110" y="585470"/>
                  </a:lnTo>
                  <a:close/>
                </a:path>
                <a:path w="928369" h="756920">
                  <a:moveTo>
                    <a:pt x="389890" y="593090"/>
                  </a:moveTo>
                  <a:lnTo>
                    <a:pt x="387350" y="591820"/>
                  </a:lnTo>
                  <a:lnTo>
                    <a:pt x="383540" y="590550"/>
                  </a:lnTo>
                  <a:lnTo>
                    <a:pt x="381000" y="589280"/>
                  </a:lnTo>
                  <a:lnTo>
                    <a:pt x="378460" y="593090"/>
                  </a:lnTo>
                  <a:lnTo>
                    <a:pt x="377190" y="596900"/>
                  </a:lnTo>
                  <a:lnTo>
                    <a:pt x="379730" y="599440"/>
                  </a:lnTo>
                  <a:lnTo>
                    <a:pt x="383540" y="600710"/>
                  </a:lnTo>
                  <a:lnTo>
                    <a:pt x="386080" y="601980"/>
                  </a:lnTo>
                  <a:lnTo>
                    <a:pt x="388620" y="596900"/>
                  </a:lnTo>
                  <a:lnTo>
                    <a:pt x="389890" y="593090"/>
                  </a:lnTo>
                  <a:close/>
                </a:path>
                <a:path w="928369" h="756920">
                  <a:moveTo>
                    <a:pt x="407670" y="601980"/>
                  </a:moveTo>
                  <a:lnTo>
                    <a:pt x="405130" y="599440"/>
                  </a:lnTo>
                  <a:lnTo>
                    <a:pt x="402590" y="599440"/>
                  </a:lnTo>
                  <a:lnTo>
                    <a:pt x="398780" y="596900"/>
                  </a:lnTo>
                  <a:lnTo>
                    <a:pt x="397510" y="601980"/>
                  </a:lnTo>
                  <a:lnTo>
                    <a:pt x="394970" y="605790"/>
                  </a:lnTo>
                  <a:lnTo>
                    <a:pt x="397510" y="607060"/>
                  </a:lnTo>
                  <a:lnTo>
                    <a:pt x="401320" y="608330"/>
                  </a:lnTo>
                  <a:lnTo>
                    <a:pt x="403860" y="609600"/>
                  </a:lnTo>
                  <a:lnTo>
                    <a:pt x="406400" y="605790"/>
                  </a:lnTo>
                  <a:lnTo>
                    <a:pt x="407670" y="601980"/>
                  </a:lnTo>
                  <a:close/>
                </a:path>
                <a:path w="928369" h="756920">
                  <a:moveTo>
                    <a:pt x="426720" y="609600"/>
                  </a:moveTo>
                  <a:lnTo>
                    <a:pt x="424180" y="608330"/>
                  </a:lnTo>
                  <a:lnTo>
                    <a:pt x="420370" y="607060"/>
                  </a:lnTo>
                  <a:lnTo>
                    <a:pt x="417830" y="605790"/>
                  </a:lnTo>
                  <a:lnTo>
                    <a:pt x="415290" y="609600"/>
                  </a:lnTo>
                  <a:lnTo>
                    <a:pt x="414020" y="613410"/>
                  </a:lnTo>
                  <a:lnTo>
                    <a:pt x="416560" y="615950"/>
                  </a:lnTo>
                  <a:lnTo>
                    <a:pt x="420370" y="617220"/>
                  </a:lnTo>
                  <a:lnTo>
                    <a:pt x="422910" y="618490"/>
                  </a:lnTo>
                  <a:lnTo>
                    <a:pt x="424180" y="613410"/>
                  </a:lnTo>
                  <a:lnTo>
                    <a:pt x="426720" y="609600"/>
                  </a:lnTo>
                  <a:close/>
                </a:path>
                <a:path w="928369" h="756920">
                  <a:moveTo>
                    <a:pt x="444500" y="617220"/>
                  </a:moveTo>
                  <a:lnTo>
                    <a:pt x="439420" y="614680"/>
                  </a:lnTo>
                  <a:lnTo>
                    <a:pt x="435610" y="613410"/>
                  </a:lnTo>
                  <a:lnTo>
                    <a:pt x="434340" y="618490"/>
                  </a:lnTo>
                  <a:lnTo>
                    <a:pt x="433070" y="622300"/>
                  </a:lnTo>
                  <a:lnTo>
                    <a:pt x="440690" y="626110"/>
                  </a:lnTo>
                  <a:lnTo>
                    <a:pt x="443230" y="621030"/>
                  </a:lnTo>
                  <a:lnTo>
                    <a:pt x="444500" y="617220"/>
                  </a:lnTo>
                  <a:close/>
                </a:path>
                <a:path w="928369" h="756920">
                  <a:moveTo>
                    <a:pt x="462280" y="623570"/>
                  </a:moveTo>
                  <a:lnTo>
                    <a:pt x="458470" y="622300"/>
                  </a:lnTo>
                  <a:lnTo>
                    <a:pt x="455930" y="621030"/>
                  </a:lnTo>
                  <a:lnTo>
                    <a:pt x="453390" y="621030"/>
                  </a:lnTo>
                  <a:lnTo>
                    <a:pt x="450850" y="624840"/>
                  </a:lnTo>
                  <a:lnTo>
                    <a:pt x="449580" y="628650"/>
                  </a:lnTo>
                  <a:lnTo>
                    <a:pt x="452120" y="629920"/>
                  </a:lnTo>
                  <a:lnTo>
                    <a:pt x="455930" y="631190"/>
                  </a:lnTo>
                  <a:lnTo>
                    <a:pt x="458470" y="632460"/>
                  </a:lnTo>
                  <a:lnTo>
                    <a:pt x="459740" y="628650"/>
                  </a:lnTo>
                  <a:lnTo>
                    <a:pt x="462280" y="623570"/>
                  </a:lnTo>
                  <a:close/>
                </a:path>
                <a:path w="928369" h="756920">
                  <a:moveTo>
                    <a:pt x="480060" y="631190"/>
                  </a:moveTo>
                  <a:lnTo>
                    <a:pt x="476250" y="629920"/>
                  </a:lnTo>
                  <a:lnTo>
                    <a:pt x="473710" y="628650"/>
                  </a:lnTo>
                  <a:lnTo>
                    <a:pt x="469900" y="627380"/>
                  </a:lnTo>
                  <a:lnTo>
                    <a:pt x="468630" y="631190"/>
                  </a:lnTo>
                  <a:lnTo>
                    <a:pt x="467360" y="636270"/>
                  </a:lnTo>
                  <a:lnTo>
                    <a:pt x="472440" y="638810"/>
                  </a:lnTo>
                  <a:lnTo>
                    <a:pt x="476250" y="640080"/>
                  </a:lnTo>
                  <a:lnTo>
                    <a:pt x="477520" y="635000"/>
                  </a:lnTo>
                  <a:lnTo>
                    <a:pt x="480060" y="631190"/>
                  </a:lnTo>
                  <a:close/>
                </a:path>
                <a:path w="928369" h="756920">
                  <a:moveTo>
                    <a:pt x="496570" y="637540"/>
                  </a:moveTo>
                  <a:lnTo>
                    <a:pt x="491490" y="635000"/>
                  </a:lnTo>
                  <a:lnTo>
                    <a:pt x="487680" y="633730"/>
                  </a:lnTo>
                  <a:lnTo>
                    <a:pt x="486410" y="638810"/>
                  </a:lnTo>
                  <a:lnTo>
                    <a:pt x="485140" y="642620"/>
                  </a:lnTo>
                  <a:lnTo>
                    <a:pt x="487680" y="643890"/>
                  </a:lnTo>
                  <a:lnTo>
                    <a:pt x="491490" y="645160"/>
                  </a:lnTo>
                  <a:lnTo>
                    <a:pt x="494030" y="646430"/>
                  </a:lnTo>
                  <a:lnTo>
                    <a:pt x="495300" y="641362"/>
                  </a:lnTo>
                  <a:lnTo>
                    <a:pt x="496570" y="637540"/>
                  </a:lnTo>
                  <a:close/>
                </a:path>
                <a:path w="928369" h="756920">
                  <a:moveTo>
                    <a:pt x="515620" y="643890"/>
                  </a:moveTo>
                  <a:lnTo>
                    <a:pt x="511810" y="642620"/>
                  </a:lnTo>
                  <a:lnTo>
                    <a:pt x="509270" y="642620"/>
                  </a:lnTo>
                  <a:lnTo>
                    <a:pt x="505460" y="640080"/>
                  </a:lnTo>
                  <a:lnTo>
                    <a:pt x="502920" y="650240"/>
                  </a:lnTo>
                  <a:lnTo>
                    <a:pt x="505460" y="650240"/>
                  </a:lnTo>
                  <a:lnTo>
                    <a:pt x="509270" y="651510"/>
                  </a:lnTo>
                  <a:lnTo>
                    <a:pt x="511810" y="652780"/>
                  </a:lnTo>
                  <a:lnTo>
                    <a:pt x="513080" y="648970"/>
                  </a:lnTo>
                  <a:lnTo>
                    <a:pt x="515620" y="643890"/>
                  </a:lnTo>
                  <a:close/>
                </a:path>
                <a:path w="928369" h="756920">
                  <a:moveTo>
                    <a:pt x="533400" y="650240"/>
                  </a:moveTo>
                  <a:lnTo>
                    <a:pt x="529590" y="650240"/>
                  </a:lnTo>
                  <a:lnTo>
                    <a:pt x="524510" y="647712"/>
                  </a:lnTo>
                  <a:lnTo>
                    <a:pt x="523240" y="651510"/>
                  </a:lnTo>
                  <a:lnTo>
                    <a:pt x="520700" y="656590"/>
                  </a:lnTo>
                  <a:lnTo>
                    <a:pt x="524510" y="657860"/>
                  </a:lnTo>
                  <a:lnTo>
                    <a:pt x="527050" y="657860"/>
                  </a:lnTo>
                  <a:lnTo>
                    <a:pt x="529590" y="659130"/>
                  </a:lnTo>
                  <a:lnTo>
                    <a:pt x="532130" y="655320"/>
                  </a:lnTo>
                  <a:lnTo>
                    <a:pt x="533400" y="650240"/>
                  </a:lnTo>
                  <a:close/>
                </a:path>
                <a:path w="928369" h="756920">
                  <a:moveTo>
                    <a:pt x="552450" y="656590"/>
                  </a:moveTo>
                  <a:lnTo>
                    <a:pt x="548640" y="655320"/>
                  </a:lnTo>
                  <a:lnTo>
                    <a:pt x="546100" y="655320"/>
                  </a:lnTo>
                  <a:lnTo>
                    <a:pt x="542290" y="654062"/>
                  </a:lnTo>
                  <a:lnTo>
                    <a:pt x="541020" y="657860"/>
                  </a:lnTo>
                  <a:lnTo>
                    <a:pt x="539750" y="662940"/>
                  </a:lnTo>
                  <a:lnTo>
                    <a:pt x="542290" y="664210"/>
                  </a:lnTo>
                  <a:lnTo>
                    <a:pt x="546100" y="664210"/>
                  </a:lnTo>
                  <a:lnTo>
                    <a:pt x="548640" y="665480"/>
                  </a:lnTo>
                  <a:lnTo>
                    <a:pt x="549910" y="661670"/>
                  </a:lnTo>
                  <a:lnTo>
                    <a:pt x="552450" y="656590"/>
                  </a:lnTo>
                  <a:close/>
                </a:path>
                <a:path w="928369" h="756920">
                  <a:moveTo>
                    <a:pt x="571500" y="662940"/>
                  </a:moveTo>
                  <a:lnTo>
                    <a:pt x="567690" y="661670"/>
                  </a:lnTo>
                  <a:lnTo>
                    <a:pt x="563880" y="661670"/>
                  </a:lnTo>
                  <a:lnTo>
                    <a:pt x="561340" y="660412"/>
                  </a:lnTo>
                  <a:lnTo>
                    <a:pt x="560070" y="664210"/>
                  </a:lnTo>
                  <a:lnTo>
                    <a:pt x="558800" y="669290"/>
                  </a:lnTo>
                  <a:lnTo>
                    <a:pt x="561340" y="669290"/>
                  </a:lnTo>
                  <a:lnTo>
                    <a:pt x="565150" y="670560"/>
                  </a:lnTo>
                  <a:lnTo>
                    <a:pt x="567690" y="671830"/>
                  </a:lnTo>
                  <a:lnTo>
                    <a:pt x="568960" y="668020"/>
                  </a:lnTo>
                  <a:lnTo>
                    <a:pt x="571500" y="662940"/>
                  </a:lnTo>
                  <a:close/>
                </a:path>
                <a:path w="928369" h="756920">
                  <a:moveTo>
                    <a:pt x="590550" y="669290"/>
                  </a:moveTo>
                  <a:lnTo>
                    <a:pt x="582930" y="666762"/>
                  </a:lnTo>
                  <a:lnTo>
                    <a:pt x="580390" y="666762"/>
                  </a:lnTo>
                  <a:lnTo>
                    <a:pt x="579120" y="670560"/>
                  </a:lnTo>
                  <a:lnTo>
                    <a:pt x="577850" y="675640"/>
                  </a:lnTo>
                  <a:lnTo>
                    <a:pt x="580390" y="676910"/>
                  </a:lnTo>
                  <a:lnTo>
                    <a:pt x="584200" y="676910"/>
                  </a:lnTo>
                  <a:lnTo>
                    <a:pt x="586740" y="678180"/>
                  </a:lnTo>
                  <a:lnTo>
                    <a:pt x="588010" y="674370"/>
                  </a:lnTo>
                  <a:lnTo>
                    <a:pt x="590550" y="669290"/>
                  </a:lnTo>
                  <a:close/>
                </a:path>
                <a:path w="928369" h="756920">
                  <a:moveTo>
                    <a:pt x="609600" y="675640"/>
                  </a:moveTo>
                  <a:lnTo>
                    <a:pt x="605790" y="674370"/>
                  </a:lnTo>
                  <a:lnTo>
                    <a:pt x="603250" y="673112"/>
                  </a:lnTo>
                  <a:lnTo>
                    <a:pt x="599440" y="671830"/>
                  </a:lnTo>
                  <a:lnTo>
                    <a:pt x="596900" y="681990"/>
                  </a:lnTo>
                  <a:lnTo>
                    <a:pt x="599440" y="681990"/>
                  </a:lnTo>
                  <a:lnTo>
                    <a:pt x="607060" y="684530"/>
                  </a:lnTo>
                  <a:lnTo>
                    <a:pt x="608330" y="679450"/>
                  </a:lnTo>
                  <a:lnTo>
                    <a:pt x="609600" y="675640"/>
                  </a:lnTo>
                  <a:close/>
                </a:path>
                <a:path w="928369" h="756920">
                  <a:moveTo>
                    <a:pt x="627380" y="680720"/>
                  </a:moveTo>
                  <a:lnTo>
                    <a:pt x="623570" y="679450"/>
                  </a:lnTo>
                  <a:lnTo>
                    <a:pt x="621030" y="679450"/>
                  </a:lnTo>
                  <a:lnTo>
                    <a:pt x="618490" y="678180"/>
                  </a:lnTo>
                  <a:lnTo>
                    <a:pt x="617220" y="681990"/>
                  </a:lnTo>
                  <a:lnTo>
                    <a:pt x="615950" y="687070"/>
                  </a:lnTo>
                  <a:lnTo>
                    <a:pt x="618490" y="688340"/>
                  </a:lnTo>
                  <a:lnTo>
                    <a:pt x="621030" y="688340"/>
                  </a:lnTo>
                  <a:lnTo>
                    <a:pt x="624840" y="689610"/>
                  </a:lnTo>
                  <a:lnTo>
                    <a:pt x="626110" y="684530"/>
                  </a:lnTo>
                  <a:lnTo>
                    <a:pt x="627380" y="680720"/>
                  </a:lnTo>
                  <a:close/>
                </a:path>
                <a:path w="928369" h="756920">
                  <a:moveTo>
                    <a:pt x="645160" y="685800"/>
                  </a:moveTo>
                  <a:lnTo>
                    <a:pt x="642620" y="684530"/>
                  </a:lnTo>
                  <a:lnTo>
                    <a:pt x="638810" y="683260"/>
                  </a:lnTo>
                  <a:lnTo>
                    <a:pt x="636270" y="683260"/>
                  </a:lnTo>
                  <a:lnTo>
                    <a:pt x="635000" y="687070"/>
                  </a:lnTo>
                  <a:lnTo>
                    <a:pt x="633730" y="692150"/>
                  </a:lnTo>
                  <a:lnTo>
                    <a:pt x="636270" y="693420"/>
                  </a:lnTo>
                  <a:lnTo>
                    <a:pt x="640080" y="693420"/>
                  </a:lnTo>
                  <a:lnTo>
                    <a:pt x="642620" y="694690"/>
                  </a:lnTo>
                  <a:lnTo>
                    <a:pt x="643890" y="690880"/>
                  </a:lnTo>
                  <a:lnTo>
                    <a:pt x="645160" y="685800"/>
                  </a:lnTo>
                  <a:close/>
                </a:path>
                <a:path w="928369" h="756920">
                  <a:moveTo>
                    <a:pt x="662940" y="690880"/>
                  </a:moveTo>
                  <a:lnTo>
                    <a:pt x="660400" y="689610"/>
                  </a:lnTo>
                  <a:lnTo>
                    <a:pt x="657860" y="689610"/>
                  </a:lnTo>
                  <a:lnTo>
                    <a:pt x="654050" y="688340"/>
                  </a:lnTo>
                  <a:lnTo>
                    <a:pt x="652780" y="693420"/>
                  </a:lnTo>
                  <a:lnTo>
                    <a:pt x="651510" y="697230"/>
                  </a:lnTo>
                  <a:lnTo>
                    <a:pt x="655320" y="698500"/>
                  </a:lnTo>
                  <a:lnTo>
                    <a:pt x="657860" y="698500"/>
                  </a:lnTo>
                  <a:lnTo>
                    <a:pt x="660400" y="699770"/>
                  </a:lnTo>
                  <a:lnTo>
                    <a:pt x="661670" y="695960"/>
                  </a:lnTo>
                  <a:lnTo>
                    <a:pt x="662940" y="690880"/>
                  </a:lnTo>
                  <a:close/>
                </a:path>
                <a:path w="928369" h="756920">
                  <a:moveTo>
                    <a:pt x="681990" y="695960"/>
                  </a:moveTo>
                  <a:lnTo>
                    <a:pt x="679450" y="694690"/>
                  </a:lnTo>
                  <a:lnTo>
                    <a:pt x="675640" y="694690"/>
                  </a:lnTo>
                  <a:lnTo>
                    <a:pt x="671830" y="693420"/>
                  </a:lnTo>
                  <a:lnTo>
                    <a:pt x="671830" y="698500"/>
                  </a:lnTo>
                  <a:lnTo>
                    <a:pt x="670560" y="702310"/>
                  </a:lnTo>
                  <a:lnTo>
                    <a:pt x="673100" y="703580"/>
                  </a:lnTo>
                  <a:lnTo>
                    <a:pt x="676910" y="703580"/>
                  </a:lnTo>
                  <a:lnTo>
                    <a:pt x="679450" y="704850"/>
                  </a:lnTo>
                  <a:lnTo>
                    <a:pt x="680720" y="701040"/>
                  </a:lnTo>
                  <a:lnTo>
                    <a:pt x="681990" y="695960"/>
                  </a:lnTo>
                  <a:close/>
                </a:path>
                <a:path w="928369" h="756920">
                  <a:moveTo>
                    <a:pt x="701040" y="701040"/>
                  </a:moveTo>
                  <a:lnTo>
                    <a:pt x="697230" y="699770"/>
                  </a:lnTo>
                  <a:lnTo>
                    <a:pt x="694690" y="698500"/>
                  </a:lnTo>
                  <a:lnTo>
                    <a:pt x="690880" y="698500"/>
                  </a:lnTo>
                  <a:lnTo>
                    <a:pt x="689610" y="703580"/>
                  </a:lnTo>
                  <a:lnTo>
                    <a:pt x="688340" y="707390"/>
                  </a:lnTo>
                  <a:lnTo>
                    <a:pt x="692150" y="707390"/>
                  </a:lnTo>
                  <a:lnTo>
                    <a:pt x="694690" y="708660"/>
                  </a:lnTo>
                  <a:lnTo>
                    <a:pt x="698500" y="709930"/>
                  </a:lnTo>
                  <a:lnTo>
                    <a:pt x="699770" y="704850"/>
                  </a:lnTo>
                  <a:lnTo>
                    <a:pt x="701040" y="701040"/>
                  </a:lnTo>
                  <a:close/>
                </a:path>
                <a:path w="928369" h="756920">
                  <a:moveTo>
                    <a:pt x="718820" y="704850"/>
                  </a:moveTo>
                  <a:lnTo>
                    <a:pt x="716280" y="704850"/>
                  </a:lnTo>
                  <a:lnTo>
                    <a:pt x="712470" y="703580"/>
                  </a:lnTo>
                  <a:lnTo>
                    <a:pt x="709930" y="703580"/>
                  </a:lnTo>
                  <a:lnTo>
                    <a:pt x="708660" y="707390"/>
                  </a:lnTo>
                  <a:lnTo>
                    <a:pt x="707390" y="712470"/>
                  </a:lnTo>
                  <a:lnTo>
                    <a:pt x="709930" y="712470"/>
                  </a:lnTo>
                  <a:lnTo>
                    <a:pt x="717550" y="715010"/>
                  </a:lnTo>
                  <a:lnTo>
                    <a:pt x="717550" y="709930"/>
                  </a:lnTo>
                  <a:lnTo>
                    <a:pt x="718820" y="704850"/>
                  </a:lnTo>
                  <a:close/>
                </a:path>
                <a:path w="928369" h="756920">
                  <a:moveTo>
                    <a:pt x="737870" y="709930"/>
                  </a:moveTo>
                  <a:lnTo>
                    <a:pt x="735330" y="709930"/>
                  </a:lnTo>
                  <a:lnTo>
                    <a:pt x="731520" y="708660"/>
                  </a:lnTo>
                  <a:lnTo>
                    <a:pt x="728980" y="707390"/>
                  </a:lnTo>
                  <a:lnTo>
                    <a:pt x="726440" y="717550"/>
                  </a:lnTo>
                  <a:lnTo>
                    <a:pt x="730250" y="717550"/>
                  </a:lnTo>
                  <a:lnTo>
                    <a:pt x="732790" y="718820"/>
                  </a:lnTo>
                  <a:lnTo>
                    <a:pt x="736600" y="718820"/>
                  </a:lnTo>
                  <a:lnTo>
                    <a:pt x="736600" y="715010"/>
                  </a:lnTo>
                  <a:lnTo>
                    <a:pt x="737870" y="709930"/>
                  </a:lnTo>
                  <a:close/>
                </a:path>
                <a:path w="928369" h="756920">
                  <a:moveTo>
                    <a:pt x="758190" y="715010"/>
                  </a:moveTo>
                  <a:lnTo>
                    <a:pt x="754380" y="713740"/>
                  </a:lnTo>
                  <a:lnTo>
                    <a:pt x="751840" y="712470"/>
                  </a:lnTo>
                  <a:lnTo>
                    <a:pt x="748030" y="712470"/>
                  </a:lnTo>
                  <a:lnTo>
                    <a:pt x="746760" y="717550"/>
                  </a:lnTo>
                  <a:lnTo>
                    <a:pt x="745490" y="721360"/>
                  </a:lnTo>
                  <a:lnTo>
                    <a:pt x="749300" y="722630"/>
                  </a:lnTo>
                  <a:lnTo>
                    <a:pt x="751840" y="722630"/>
                  </a:lnTo>
                  <a:lnTo>
                    <a:pt x="755650" y="723900"/>
                  </a:lnTo>
                  <a:lnTo>
                    <a:pt x="756920" y="718820"/>
                  </a:lnTo>
                  <a:lnTo>
                    <a:pt x="758190" y="715010"/>
                  </a:lnTo>
                  <a:close/>
                </a:path>
                <a:path w="928369" h="756920">
                  <a:moveTo>
                    <a:pt x="777240" y="718820"/>
                  </a:moveTo>
                  <a:lnTo>
                    <a:pt x="773430" y="718820"/>
                  </a:lnTo>
                  <a:lnTo>
                    <a:pt x="770890" y="717550"/>
                  </a:lnTo>
                  <a:lnTo>
                    <a:pt x="767080" y="716280"/>
                  </a:lnTo>
                  <a:lnTo>
                    <a:pt x="765810" y="721360"/>
                  </a:lnTo>
                  <a:lnTo>
                    <a:pt x="765810" y="726440"/>
                  </a:lnTo>
                  <a:lnTo>
                    <a:pt x="768350" y="726440"/>
                  </a:lnTo>
                  <a:lnTo>
                    <a:pt x="772160" y="727710"/>
                  </a:lnTo>
                  <a:lnTo>
                    <a:pt x="774700" y="727710"/>
                  </a:lnTo>
                  <a:lnTo>
                    <a:pt x="775970" y="723900"/>
                  </a:lnTo>
                  <a:lnTo>
                    <a:pt x="777240" y="718820"/>
                  </a:lnTo>
                  <a:close/>
                </a:path>
                <a:path w="928369" h="756920">
                  <a:moveTo>
                    <a:pt x="796290" y="723900"/>
                  </a:moveTo>
                  <a:lnTo>
                    <a:pt x="793750" y="722630"/>
                  </a:lnTo>
                  <a:lnTo>
                    <a:pt x="789940" y="722630"/>
                  </a:lnTo>
                  <a:lnTo>
                    <a:pt x="787400" y="721360"/>
                  </a:lnTo>
                  <a:lnTo>
                    <a:pt x="786130" y="725170"/>
                  </a:lnTo>
                  <a:lnTo>
                    <a:pt x="784860" y="730250"/>
                  </a:lnTo>
                  <a:lnTo>
                    <a:pt x="787400" y="731520"/>
                  </a:lnTo>
                  <a:lnTo>
                    <a:pt x="791210" y="731520"/>
                  </a:lnTo>
                  <a:lnTo>
                    <a:pt x="795020" y="732790"/>
                  </a:lnTo>
                  <a:lnTo>
                    <a:pt x="795020" y="727710"/>
                  </a:lnTo>
                  <a:lnTo>
                    <a:pt x="796290" y="723900"/>
                  </a:lnTo>
                  <a:close/>
                </a:path>
                <a:path w="928369" h="756920">
                  <a:moveTo>
                    <a:pt x="815340" y="727710"/>
                  </a:moveTo>
                  <a:lnTo>
                    <a:pt x="812800" y="726440"/>
                  </a:lnTo>
                  <a:lnTo>
                    <a:pt x="808990" y="726440"/>
                  </a:lnTo>
                  <a:lnTo>
                    <a:pt x="806450" y="725170"/>
                  </a:lnTo>
                  <a:lnTo>
                    <a:pt x="805180" y="730250"/>
                  </a:lnTo>
                  <a:lnTo>
                    <a:pt x="803910" y="734060"/>
                  </a:lnTo>
                  <a:lnTo>
                    <a:pt x="807720" y="735330"/>
                  </a:lnTo>
                  <a:lnTo>
                    <a:pt x="810260" y="735330"/>
                  </a:lnTo>
                  <a:lnTo>
                    <a:pt x="814070" y="736600"/>
                  </a:lnTo>
                  <a:lnTo>
                    <a:pt x="814070" y="731520"/>
                  </a:lnTo>
                  <a:lnTo>
                    <a:pt x="815340" y="727710"/>
                  </a:lnTo>
                  <a:close/>
                </a:path>
                <a:path w="928369" h="756920">
                  <a:moveTo>
                    <a:pt x="833120" y="731520"/>
                  </a:moveTo>
                  <a:lnTo>
                    <a:pt x="830580" y="730250"/>
                  </a:lnTo>
                  <a:lnTo>
                    <a:pt x="828040" y="730250"/>
                  </a:lnTo>
                  <a:lnTo>
                    <a:pt x="824230" y="728980"/>
                  </a:lnTo>
                  <a:lnTo>
                    <a:pt x="824230" y="734060"/>
                  </a:lnTo>
                  <a:lnTo>
                    <a:pt x="822960" y="737870"/>
                  </a:lnTo>
                  <a:lnTo>
                    <a:pt x="825500" y="739140"/>
                  </a:lnTo>
                  <a:lnTo>
                    <a:pt x="829310" y="739140"/>
                  </a:lnTo>
                  <a:lnTo>
                    <a:pt x="831850" y="740410"/>
                  </a:lnTo>
                  <a:lnTo>
                    <a:pt x="833120" y="735330"/>
                  </a:lnTo>
                  <a:lnTo>
                    <a:pt x="833120" y="731520"/>
                  </a:lnTo>
                  <a:close/>
                </a:path>
                <a:path w="928369" h="756920">
                  <a:moveTo>
                    <a:pt x="852170" y="734060"/>
                  </a:moveTo>
                  <a:lnTo>
                    <a:pt x="845820" y="734060"/>
                  </a:lnTo>
                  <a:lnTo>
                    <a:pt x="843280" y="732790"/>
                  </a:lnTo>
                  <a:lnTo>
                    <a:pt x="842010" y="737870"/>
                  </a:lnTo>
                  <a:lnTo>
                    <a:pt x="840740" y="741680"/>
                  </a:lnTo>
                  <a:lnTo>
                    <a:pt x="844550" y="742950"/>
                  </a:lnTo>
                  <a:lnTo>
                    <a:pt x="847090" y="742950"/>
                  </a:lnTo>
                  <a:lnTo>
                    <a:pt x="850900" y="744220"/>
                  </a:lnTo>
                  <a:lnTo>
                    <a:pt x="852170" y="739140"/>
                  </a:lnTo>
                  <a:lnTo>
                    <a:pt x="852170" y="734060"/>
                  </a:lnTo>
                  <a:close/>
                </a:path>
                <a:path w="928369" h="756920">
                  <a:moveTo>
                    <a:pt x="871220" y="737870"/>
                  </a:moveTo>
                  <a:lnTo>
                    <a:pt x="867410" y="737870"/>
                  </a:lnTo>
                  <a:lnTo>
                    <a:pt x="864870" y="736600"/>
                  </a:lnTo>
                  <a:lnTo>
                    <a:pt x="862330" y="736600"/>
                  </a:lnTo>
                  <a:lnTo>
                    <a:pt x="861060" y="741680"/>
                  </a:lnTo>
                  <a:lnTo>
                    <a:pt x="859790" y="745490"/>
                  </a:lnTo>
                  <a:lnTo>
                    <a:pt x="863600" y="746760"/>
                  </a:lnTo>
                  <a:lnTo>
                    <a:pt x="866140" y="746760"/>
                  </a:lnTo>
                  <a:lnTo>
                    <a:pt x="869950" y="748030"/>
                  </a:lnTo>
                  <a:lnTo>
                    <a:pt x="869950" y="742950"/>
                  </a:lnTo>
                  <a:lnTo>
                    <a:pt x="871220" y="737870"/>
                  </a:lnTo>
                  <a:close/>
                </a:path>
                <a:path w="928369" h="756920">
                  <a:moveTo>
                    <a:pt x="890270" y="741680"/>
                  </a:moveTo>
                  <a:lnTo>
                    <a:pt x="886460" y="741680"/>
                  </a:lnTo>
                  <a:lnTo>
                    <a:pt x="883920" y="740410"/>
                  </a:lnTo>
                  <a:lnTo>
                    <a:pt x="880110" y="740410"/>
                  </a:lnTo>
                  <a:lnTo>
                    <a:pt x="880110" y="744220"/>
                  </a:lnTo>
                  <a:lnTo>
                    <a:pt x="878840" y="749300"/>
                  </a:lnTo>
                  <a:lnTo>
                    <a:pt x="881380" y="749300"/>
                  </a:lnTo>
                  <a:lnTo>
                    <a:pt x="885190" y="750570"/>
                  </a:lnTo>
                  <a:lnTo>
                    <a:pt x="889000" y="750570"/>
                  </a:lnTo>
                  <a:lnTo>
                    <a:pt x="889000" y="746760"/>
                  </a:lnTo>
                  <a:lnTo>
                    <a:pt x="890270" y="741680"/>
                  </a:lnTo>
                  <a:close/>
                </a:path>
                <a:path w="928369" h="756920">
                  <a:moveTo>
                    <a:pt x="909320" y="745490"/>
                  </a:moveTo>
                  <a:lnTo>
                    <a:pt x="905510" y="744220"/>
                  </a:lnTo>
                  <a:lnTo>
                    <a:pt x="902970" y="744220"/>
                  </a:lnTo>
                  <a:lnTo>
                    <a:pt x="899160" y="742950"/>
                  </a:lnTo>
                  <a:lnTo>
                    <a:pt x="899160" y="748030"/>
                  </a:lnTo>
                  <a:lnTo>
                    <a:pt x="897890" y="753110"/>
                  </a:lnTo>
                  <a:lnTo>
                    <a:pt x="904240" y="753110"/>
                  </a:lnTo>
                  <a:lnTo>
                    <a:pt x="908050" y="754380"/>
                  </a:lnTo>
                  <a:lnTo>
                    <a:pt x="908050" y="749300"/>
                  </a:lnTo>
                  <a:lnTo>
                    <a:pt x="909320" y="745490"/>
                  </a:lnTo>
                  <a:close/>
                </a:path>
                <a:path w="928369" h="756920">
                  <a:moveTo>
                    <a:pt x="928370" y="748030"/>
                  </a:moveTo>
                  <a:lnTo>
                    <a:pt x="924560" y="748030"/>
                  </a:lnTo>
                  <a:lnTo>
                    <a:pt x="922020" y="746760"/>
                  </a:lnTo>
                  <a:lnTo>
                    <a:pt x="918210" y="746760"/>
                  </a:lnTo>
                  <a:lnTo>
                    <a:pt x="918210" y="750570"/>
                  </a:lnTo>
                  <a:lnTo>
                    <a:pt x="916940" y="755650"/>
                  </a:lnTo>
                  <a:lnTo>
                    <a:pt x="920750" y="755650"/>
                  </a:lnTo>
                  <a:lnTo>
                    <a:pt x="923290" y="756920"/>
                  </a:lnTo>
                  <a:lnTo>
                    <a:pt x="927100" y="756920"/>
                  </a:lnTo>
                  <a:lnTo>
                    <a:pt x="927100" y="753110"/>
                  </a:lnTo>
                  <a:lnTo>
                    <a:pt x="928370" y="748030"/>
                  </a:lnTo>
                  <a:close/>
                </a:path>
              </a:pathLst>
            </a:custGeom>
            <a:solidFill>
              <a:srgbClr val="000000"/>
            </a:solidFill>
          </p:spPr>
          <p:txBody>
            <a:bodyPr wrap="square" lIns="0" tIns="0" rIns="0" bIns="0" rtlCol="0"/>
            <a:lstStyle/>
            <a:p>
              <a:endParaRPr sz="1906"/>
            </a:p>
          </p:txBody>
        </p:sp>
        <p:sp>
          <p:nvSpPr>
            <p:cNvPr id="56" name="object 56"/>
            <p:cNvSpPr/>
            <p:nvPr/>
          </p:nvSpPr>
          <p:spPr>
            <a:xfrm>
              <a:off x="1750060" y="3723639"/>
              <a:ext cx="1250950" cy="464820"/>
            </a:xfrm>
            <a:custGeom>
              <a:avLst/>
              <a:gdLst/>
              <a:ahLst/>
              <a:cxnLst/>
              <a:rect l="l" t="t" r="r" b="b"/>
              <a:pathLst>
                <a:path w="1250950" h="464820">
                  <a:moveTo>
                    <a:pt x="12700" y="457200"/>
                  </a:moveTo>
                  <a:lnTo>
                    <a:pt x="5080" y="452120"/>
                  </a:lnTo>
                  <a:lnTo>
                    <a:pt x="2540" y="454660"/>
                  </a:lnTo>
                  <a:lnTo>
                    <a:pt x="0" y="459740"/>
                  </a:lnTo>
                  <a:lnTo>
                    <a:pt x="7620" y="464820"/>
                  </a:lnTo>
                  <a:lnTo>
                    <a:pt x="10160" y="459740"/>
                  </a:lnTo>
                  <a:lnTo>
                    <a:pt x="12700" y="457200"/>
                  </a:lnTo>
                  <a:close/>
                </a:path>
                <a:path w="1250950" h="464820">
                  <a:moveTo>
                    <a:pt x="24130" y="440690"/>
                  </a:moveTo>
                  <a:lnTo>
                    <a:pt x="20320" y="438150"/>
                  </a:lnTo>
                  <a:lnTo>
                    <a:pt x="16510" y="434340"/>
                  </a:lnTo>
                  <a:lnTo>
                    <a:pt x="13970" y="438150"/>
                  </a:lnTo>
                  <a:lnTo>
                    <a:pt x="12700" y="440690"/>
                  </a:lnTo>
                  <a:lnTo>
                    <a:pt x="10160" y="443230"/>
                  </a:lnTo>
                  <a:lnTo>
                    <a:pt x="17780" y="448310"/>
                  </a:lnTo>
                  <a:lnTo>
                    <a:pt x="20320" y="445770"/>
                  </a:lnTo>
                  <a:lnTo>
                    <a:pt x="21590" y="443230"/>
                  </a:lnTo>
                  <a:lnTo>
                    <a:pt x="24130" y="440690"/>
                  </a:lnTo>
                  <a:close/>
                </a:path>
                <a:path w="1250950" h="464820">
                  <a:moveTo>
                    <a:pt x="35560" y="424180"/>
                  </a:moveTo>
                  <a:lnTo>
                    <a:pt x="27940" y="419100"/>
                  </a:lnTo>
                  <a:lnTo>
                    <a:pt x="25400" y="421640"/>
                  </a:lnTo>
                  <a:lnTo>
                    <a:pt x="24130" y="424180"/>
                  </a:lnTo>
                  <a:lnTo>
                    <a:pt x="21590" y="426720"/>
                  </a:lnTo>
                  <a:lnTo>
                    <a:pt x="29210" y="431800"/>
                  </a:lnTo>
                  <a:lnTo>
                    <a:pt x="31750" y="429260"/>
                  </a:lnTo>
                  <a:lnTo>
                    <a:pt x="33020" y="426720"/>
                  </a:lnTo>
                  <a:lnTo>
                    <a:pt x="35560" y="424180"/>
                  </a:lnTo>
                  <a:close/>
                </a:path>
                <a:path w="1250950" h="464820">
                  <a:moveTo>
                    <a:pt x="46990" y="410210"/>
                  </a:moveTo>
                  <a:lnTo>
                    <a:pt x="43180" y="406400"/>
                  </a:lnTo>
                  <a:lnTo>
                    <a:pt x="39370" y="403860"/>
                  </a:lnTo>
                  <a:lnTo>
                    <a:pt x="38100" y="406400"/>
                  </a:lnTo>
                  <a:lnTo>
                    <a:pt x="35560" y="408940"/>
                  </a:lnTo>
                  <a:lnTo>
                    <a:pt x="34290" y="411480"/>
                  </a:lnTo>
                  <a:lnTo>
                    <a:pt x="36830" y="414020"/>
                  </a:lnTo>
                  <a:lnTo>
                    <a:pt x="40640" y="416560"/>
                  </a:lnTo>
                  <a:lnTo>
                    <a:pt x="43180" y="415290"/>
                  </a:lnTo>
                  <a:lnTo>
                    <a:pt x="44450" y="412750"/>
                  </a:lnTo>
                  <a:lnTo>
                    <a:pt x="46990" y="410210"/>
                  </a:lnTo>
                  <a:close/>
                </a:path>
                <a:path w="1250950" h="464820">
                  <a:moveTo>
                    <a:pt x="59690" y="396240"/>
                  </a:moveTo>
                  <a:lnTo>
                    <a:pt x="55880" y="392430"/>
                  </a:lnTo>
                  <a:lnTo>
                    <a:pt x="52070" y="389890"/>
                  </a:lnTo>
                  <a:lnTo>
                    <a:pt x="49530" y="392430"/>
                  </a:lnTo>
                  <a:lnTo>
                    <a:pt x="48260" y="394970"/>
                  </a:lnTo>
                  <a:lnTo>
                    <a:pt x="45720" y="397510"/>
                  </a:lnTo>
                  <a:lnTo>
                    <a:pt x="53340" y="402590"/>
                  </a:lnTo>
                  <a:lnTo>
                    <a:pt x="59690" y="396240"/>
                  </a:lnTo>
                  <a:close/>
                </a:path>
                <a:path w="1250950" h="464820">
                  <a:moveTo>
                    <a:pt x="72390" y="382270"/>
                  </a:moveTo>
                  <a:lnTo>
                    <a:pt x="66040" y="375920"/>
                  </a:lnTo>
                  <a:lnTo>
                    <a:pt x="63500" y="378460"/>
                  </a:lnTo>
                  <a:lnTo>
                    <a:pt x="60960" y="379730"/>
                  </a:lnTo>
                  <a:lnTo>
                    <a:pt x="58420" y="382270"/>
                  </a:lnTo>
                  <a:lnTo>
                    <a:pt x="62230" y="386080"/>
                  </a:lnTo>
                  <a:lnTo>
                    <a:pt x="66040" y="388620"/>
                  </a:lnTo>
                  <a:lnTo>
                    <a:pt x="72390" y="382270"/>
                  </a:lnTo>
                  <a:close/>
                </a:path>
                <a:path w="1250950" h="464820">
                  <a:moveTo>
                    <a:pt x="86360" y="368300"/>
                  </a:moveTo>
                  <a:lnTo>
                    <a:pt x="82550" y="365760"/>
                  </a:lnTo>
                  <a:lnTo>
                    <a:pt x="80010" y="361950"/>
                  </a:lnTo>
                  <a:lnTo>
                    <a:pt x="77470" y="364490"/>
                  </a:lnTo>
                  <a:lnTo>
                    <a:pt x="74930" y="365760"/>
                  </a:lnTo>
                  <a:lnTo>
                    <a:pt x="72390" y="368300"/>
                  </a:lnTo>
                  <a:lnTo>
                    <a:pt x="76200" y="372110"/>
                  </a:lnTo>
                  <a:lnTo>
                    <a:pt x="78740" y="375920"/>
                  </a:lnTo>
                  <a:lnTo>
                    <a:pt x="86360" y="368300"/>
                  </a:lnTo>
                  <a:close/>
                </a:path>
                <a:path w="1250950" h="464820">
                  <a:moveTo>
                    <a:pt x="100330" y="355600"/>
                  </a:moveTo>
                  <a:lnTo>
                    <a:pt x="97790" y="351790"/>
                  </a:lnTo>
                  <a:lnTo>
                    <a:pt x="93980" y="347980"/>
                  </a:lnTo>
                  <a:lnTo>
                    <a:pt x="88900" y="353060"/>
                  </a:lnTo>
                  <a:lnTo>
                    <a:pt x="86360" y="354330"/>
                  </a:lnTo>
                  <a:lnTo>
                    <a:pt x="90170" y="358140"/>
                  </a:lnTo>
                  <a:lnTo>
                    <a:pt x="92710" y="361950"/>
                  </a:lnTo>
                  <a:lnTo>
                    <a:pt x="97790" y="356870"/>
                  </a:lnTo>
                  <a:lnTo>
                    <a:pt x="100330" y="355600"/>
                  </a:lnTo>
                  <a:close/>
                </a:path>
                <a:path w="1250950" h="464820">
                  <a:moveTo>
                    <a:pt x="115570" y="341630"/>
                  </a:moveTo>
                  <a:lnTo>
                    <a:pt x="113030" y="337820"/>
                  </a:lnTo>
                  <a:lnTo>
                    <a:pt x="109220" y="334010"/>
                  </a:lnTo>
                  <a:lnTo>
                    <a:pt x="101600" y="341630"/>
                  </a:lnTo>
                  <a:lnTo>
                    <a:pt x="107950" y="347980"/>
                  </a:lnTo>
                  <a:lnTo>
                    <a:pt x="110490" y="346710"/>
                  </a:lnTo>
                  <a:lnTo>
                    <a:pt x="115570" y="341630"/>
                  </a:lnTo>
                  <a:close/>
                </a:path>
                <a:path w="1250950" h="464820">
                  <a:moveTo>
                    <a:pt x="130810" y="330200"/>
                  </a:moveTo>
                  <a:lnTo>
                    <a:pt x="128270" y="326390"/>
                  </a:lnTo>
                  <a:lnTo>
                    <a:pt x="124460" y="322580"/>
                  </a:lnTo>
                  <a:lnTo>
                    <a:pt x="121920" y="323850"/>
                  </a:lnTo>
                  <a:lnTo>
                    <a:pt x="118110" y="327660"/>
                  </a:lnTo>
                  <a:lnTo>
                    <a:pt x="123190" y="335280"/>
                  </a:lnTo>
                  <a:lnTo>
                    <a:pt x="125730" y="334010"/>
                  </a:lnTo>
                  <a:lnTo>
                    <a:pt x="128270" y="331470"/>
                  </a:lnTo>
                  <a:lnTo>
                    <a:pt x="130810" y="330200"/>
                  </a:lnTo>
                  <a:close/>
                </a:path>
                <a:path w="1250950" h="464820">
                  <a:moveTo>
                    <a:pt x="144780" y="318770"/>
                  </a:moveTo>
                  <a:lnTo>
                    <a:pt x="139700" y="311150"/>
                  </a:lnTo>
                  <a:lnTo>
                    <a:pt x="137160" y="312420"/>
                  </a:lnTo>
                  <a:lnTo>
                    <a:pt x="134620" y="314960"/>
                  </a:lnTo>
                  <a:lnTo>
                    <a:pt x="132080" y="316230"/>
                  </a:lnTo>
                  <a:lnTo>
                    <a:pt x="137160" y="323850"/>
                  </a:lnTo>
                  <a:lnTo>
                    <a:pt x="139700" y="322580"/>
                  </a:lnTo>
                  <a:lnTo>
                    <a:pt x="142240" y="320040"/>
                  </a:lnTo>
                  <a:lnTo>
                    <a:pt x="144780" y="318770"/>
                  </a:lnTo>
                  <a:close/>
                </a:path>
                <a:path w="1250950" h="464820">
                  <a:moveTo>
                    <a:pt x="160020" y="307340"/>
                  </a:moveTo>
                  <a:lnTo>
                    <a:pt x="154940" y="299720"/>
                  </a:lnTo>
                  <a:lnTo>
                    <a:pt x="152400" y="300990"/>
                  </a:lnTo>
                  <a:lnTo>
                    <a:pt x="147320" y="306070"/>
                  </a:lnTo>
                  <a:lnTo>
                    <a:pt x="149860" y="308610"/>
                  </a:lnTo>
                  <a:lnTo>
                    <a:pt x="152400" y="312420"/>
                  </a:lnTo>
                  <a:lnTo>
                    <a:pt x="154940" y="311150"/>
                  </a:lnTo>
                  <a:lnTo>
                    <a:pt x="157480" y="308610"/>
                  </a:lnTo>
                  <a:lnTo>
                    <a:pt x="160020" y="307340"/>
                  </a:lnTo>
                  <a:close/>
                </a:path>
                <a:path w="1250950" h="464820">
                  <a:moveTo>
                    <a:pt x="176530" y="295910"/>
                  </a:moveTo>
                  <a:lnTo>
                    <a:pt x="172720" y="292100"/>
                  </a:lnTo>
                  <a:lnTo>
                    <a:pt x="170180" y="288290"/>
                  </a:lnTo>
                  <a:lnTo>
                    <a:pt x="167640" y="290830"/>
                  </a:lnTo>
                  <a:lnTo>
                    <a:pt x="162560" y="293370"/>
                  </a:lnTo>
                  <a:lnTo>
                    <a:pt x="165100" y="298450"/>
                  </a:lnTo>
                  <a:lnTo>
                    <a:pt x="167640" y="302260"/>
                  </a:lnTo>
                  <a:lnTo>
                    <a:pt x="170180" y="299720"/>
                  </a:lnTo>
                  <a:lnTo>
                    <a:pt x="172720" y="298450"/>
                  </a:lnTo>
                  <a:lnTo>
                    <a:pt x="176530" y="295910"/>
                  </a:lnTo>
                  <a:close/>
                </a:path>
                <a:path w="1250950" h="464820">
                  <a:moveTo>
                    <a:pt x="191770" y="285750"/>
                  </a:moveTo>
                  <a:lnTo>
                    <a:pt x="186690" y="278130"/>
                  </a:lnTo>
                  <a:lnTo>
                    <a:pt x="184150" y="279400"/>
                  </a:lnTo>
                  <a:lnTo>
                    <a:pt x="181610" y="281940"/>
                  </a:lnTo>
                  <a:lnTo>
                    <a:pt x="179070" y="283210"/>
                  </a:lnTo>
                  <a:lnTo>
                    <a:pt x="184150" y="290830"/>
                  </a:lnTo>
                  <a:lnTo>
                    <a:pt x="186690" y="288290"/>
                  </a:lnTo>
                  <a:lnTo>
                    <a:pt x="191770" y="285750"/>
                  </a:lnTo>
                  <a:close/>
                </a:path>
                <a:path w="1250950" h="464820">
                  <a:moveTo>
                    <a:pt x="208280" y="274320"/>
                  </a:moveTo>
                  <a:lnTo>
                    <a:pt x="203200" y="266700"/>
                  </a:lnTo>
                  <a:lnTo>
                    <a:pt x="200660" y="269240"/>
                  </a:lnTo>
                  <a:lnTo>
                    <a:pt x="195580" y="271780"/>
                  </a:lnTo>
                  <a:lnTo>
                    <a:pt x="200660" y="279400"/>
                  </a:lnTo>
                  <a:lnTo>
                    <a:pt x="205740" y="276860"/>
                  </a:lnTo>
                  <a:lnTo>
                    <a:pt x="208280" y="274320"/>
                  </a:lnTo>
                  <a:close/>
                </a:path>
                <a:path w="1250950" h="464820">
                  <a:moveTo>
                    <a:pt x="226060" y="264160"/>
                  </a:moveTo>
                  <a:lnTo>
                    <a:pt x="220980" y="256540"/>
                  </a:lnTo>
                  <a:lnTo>
                    <a:pt x="218440" y="257810"/>
                  </a:lnTo>
                  <a:lnTo>
                    <a:pt x="214630" y="260350"/>
                  </a:lnTo>
                  <a:lnTo>
                    <a:pt x="212090" y="261620"/>
                  </a:lnTo>
                  <a:lnTo>
                    <a:pt x="217170" y="269240"/>
                  </a:lnTo>
                  <a:lnTo>
                    <a:pt x="219710" y="267970"/>
                  </a:lnTo>
                  <a:lnTo>
                    <a:pt x="222250" y="265430"/>
                  </a:lnTo>
                  <a:lnTo>
                    <a:pt x="226060" y="264160"/>
                  </a:lnTo>
                  <a:close/>
                </a:path>
                <a:path w="1250950" h="464820">
                  <a:moveTo>
                    <a:pt x="243840" y="254000"/>
                  </a:moveTo>
                  <a:lnTo>
                    <a:pt x="238760" y="246380"/>
                  </a:lnTo>
                  <a:lnTo>
                    <a:pt x="236220" y="247650"/>
                  </a:lnTo>
                  <a:lnTo>
                    <a:pt x="232410" y="248920"/>
                  </a:lnTo>
                  <a:lnTo>
                    <a:pt x="229870" y="251460"/>
                  </a:lnTo>
                  <a:lnTo>
                    <a:pt x="234950" y="259080"/>
                  </a:lnTo>
                  <a:lnTo>
                    <a:pt x="237490" y="257810"/>
                  </a:lnTo>
                  <a:lnTo>
                    <a:pt x="240030" y="255270"/>
                  </a:lnTo>
                  <a:lnTo>
                    <a:pt x="243840" y="254000"/>
                  </a:lnTo>
                  <a:close/>
                </a:path>
                <a:path w="1250950" h="464820">
                  <a:moveTo>
                    <a:pt x="259080" y="245110"/>
                  </a:moveTo>
                  <a:lnTo>
                    <a:pt x="256540" y="241300"/>
                  </a:lnTo>
                  <a:lnTo>
                    <a:pt x="255270" y="236220"/>
                  </a:lnTo>
                  <a:lnTo>
                    <a:pt x="251460" y="238760"/>
                  </a:lnTo>
                  <a:lnTo>
                    <a:pt x="246380" y="241300"/>
                  </a:lnTo>
                  <a:lnTo>
                    <a:pt x="248920" y="245110"/>
                  </a:lnTo>
                  <a:lnTo>
                    <a:pt x="251460" y="250190"/>
                  </a:lnTo>
                  <a:lnTo>
                    <a:pt x="254000" y="247650"/>
                  </a:lnTo>
                  <a:lnTo>
                    <a:pt x="259080" y="245110"/>
                  </a:lnTo>
                  <a:close/>
                </a:path>
                <a:path w="1250950" h="464820">
                  <a:moveTo>
                    <a:pt x="275590" y="236220"/>
                  </a:moveTo>
                  <a:lnTo>
                    <a:pt x="273050" y="232410"/>
                  </a:lnTo>
                  <a:lnTo>
                    <a:pt x="271780" y="228600"/>
                  </a:lnTo>
                  <a:lnTo>
                    <a:pt x="267970" y="229870"/>
                  </a:lnTo>
                  <a:lnTo>
                    <a:pt x="262890" y="232410"/>
                  </a:lnTo>
                  <a:lnTo>
                    <a:pt x="265430" y="236220"/>
                  </a:lnTo>
                  <a:lnTo>
                    <a:pt x="267970" y="241300"/>
                  </a:lnTo>
                  <a:lnTo>
                    <a:pt x="270510" y="238760"/>
                  </a:lnTo>
                  <a:lnTo>
                    <a:pt x="275590" y="236220"/>
                  </a:lnTo>
                  <a:close/>
                </a:path>
                <a:path w="1250950" h="464820">
                  <a:moveTo>
                    <a:pt x="292100" y="227330"/>
                  </a:moveTo>
                  <a:lnTo>
                    <a:pt x="290830" y="223520"/>
                  </a:lnTo>
                  <a:lnTo>
                    <a:pt x="288290" y="219710"/>
                  </a:lnTo>
                  <a:lnTo>
                    <a:pt x="285750" y="220980"/>
                  </a:lnTo>
                  <a:lnTo>
                    <a:pt x="281940" y="222250"/>
                  </a:lnTo>
                  <a:lnTo>
                    <a:pt x="279400" y="223520"/>
                  </a:lnTo>
                  <a:lnTo>
                    <a:pt x="284480" y="231140"/>
                  </a:lnTo>
                  <a:lnTo>
                    <a:pt x="292100" y="227330"/>
                  </a:lnTo>
                  <a:close/>
                </a:path>
                <a:path w="1250950" h="464820">
                  <a:moveTo>
                    <a:pt x="309880" y="218440"/>
                  </a:moveTo>
                  <a:lnTo>
                    <a:pt x="307340" y="214630"/>
                  </a:lnTo>
                  <a:lnTo>
                    <a:pt x="306070" y="210820"/>
                  </a:lnTo>
                  <a:lnTo>
                    <a:pt x="302260" y="212090"/>
                  </a:lnTo>
                  <a:lnTo>
                    <a:pt x="299720" y="213360"/>
                  </a:lnTo>
                  <a:lnTo>
                    <a:pt x="295910" y="214630"/>
                  </a:lnTo>
                  <a:lnTo>
                    <a:pt x="298450" y="219710"/>
                  </a:lnTo>
                  <a:lnTo>
                    <a:pt x="300990" y="223520"/>
                  </a:lnTo>
                  <a:lnTo>
                    <a:pt x="303530" y="220980"/>
                  </a:lnTo>
                  <a:lnTo>
                    <a:pt x="306070" y="219710"/>
                  </a:lnTo>
                  <a:lnTo>
                    <a:pt x="309880" y="218440"/>
                  </a:lnTo>
                  <a:close/>
                </a:path>
                <a:path w="1250950" h="464820">
                  <a:moveTo>
                    <a:pt x="327660" y="210820"/>
                  </a:moveTo>
                  <a:lnTo>
                    <a:pt x="325120" y="205740"/>
                  </a:lnTo>
                  <a:lnTo>
                    <a:pt x="322580" y="201930"/>
                  </a:lnTo>
                  <a:lnTo>
                    <a:pt x="317500" y="204470"/>
                  </a:lnTo>
                  <a:lnTo>
                    <a:pt x="313690" y="205740"/>
                  </a:lnTo>
                  <a:lnTo>
                    <a:pt x="316230" y="210820"/>
                  </a:lnTo>
                  <a:lnTo>
                    <a:pt x="318770" y="214630"/>
                  </a:lnTo>
                  <a:lnTo>
                    <a:pt x="323850" y="212090"/>
                  </a:lnTo>
                  <a:lnTo>
                    <a:pt x="327660" y="210820"/>
                  </a:lnTo>
                  <a:close/>
                </a:path>
                <a:path w="1250950" h="464820">
                  <a:moveTo>
                    <a:pt x="345440" y="201930"/>
                  </a:moveTo>
                  <a:lnTo>
                    <a:pt x="342900" y="198120"/>
                  </a:lnTo>
                  <a:lnTo>
                    <a:pt x="341630" y="193040"/>
                  </a:lnTo>
                  <a:lnTo>
                    <a:pt x="337820" y="195580"/>
                  </a:lnTo>
                  <a:lnTo>
                    <a:pt x="332740" y="198120"/>
                  </a:lnTo>
                  <a:lnTo>
                    <a:pt x="334010" y="201930"/>
                  </a:lnTo>
                  <a:lnTo>
                    <a:pt x="336550" y="205740"/>
                  </a:lnTo>
                  <a:lnTo>
                    <a:pt x="341630" y="203200"/>
                  </a:lnTo>
                  <a:lnTo>
                    <a:pt x="345440" y="201930"/>
                  </a:lnTo>
                  <a:close/>
                </a:path>
                <a:path w="1250950" h="464820">
                  <a:moveTo>
                    <a:pt x="363220" y="194310"/>
                  </a:moveTo>
                  <a:lnTo>
                    <a:pt x="361950" y="189230"/>
                  </a:lnTo>
                  <a:lnTo>
                    <a:pt x="359410" y="185420"/>
                  </a:lnTo>
                  <a:lnTo>
                    <a:pt x="356870" y="186690"/>
                  </a:lnTo>
                  <a:lnTo>
                    <a:pt x="353060" y="187960"/>
                  </a:lnTo>
                  <a:lnTo>
                    <a:pt x="350520" y="189230"/>
                  </a:lnTo>
                  <a:lnTo>
                    <a:pt x="351790" y="194310"/>
                  </a:lnTo>
                  <a:lnTo>
                    <a:pt x="354330" y="198120"/>
                  </a:lnTo>
                  <a:lnTo>
                    <a:pt x="356870" y="196850"/>
                  </a:lnTo>
                  <a:lnTo>
                    <a:pt x="360680" y="195580"/>
                  </a:lnTo>
                  <a:lnTo>
                    <a:pt x="363220" y="194310"/>
                  </a:lnTo>
                  <a:close/>
                </a:path>
                <a:path w="1250950" h="464820">
                  <a:moveTo>
                    <a:pt x="382270" y="185420"/>
                  </a:moveTo>
                  <a:lnTo>
                    <a:pt x="379730" y="181610"/>
                  </a:lnTo>
                  <a:lnTo>
                    <a:pt x="378460" y="177800"/>
                  </a:lnTo>
                  <a:lnTo>
                    <a:pt x="374650" y="179070"/>
                  </a:lnTo>
                  <a:lnTo>
                    <a:pt x="372110" y="180340"/>
                  </a:lnTo>
                  <a:lnTo>
                    <a:pt x="368300" y="181610"/>
                  </a:lnTo>
                  <a:lnTo>
                    <a:pt x="370840" y="185420"/>
                  </a:lnTo>
                  <a:lnTo>
                    <a:pt x="372110" y="190500"/>
                  </a:lnTo>
                  <a:lnTo>
                    <a:pt x="375920" y="187960"/>
                  </a:lnTo>
                  <a:lnTo>
                    <a:pt x="378460" y="187960"/>
                  </a:lnTo>
                  <a:lnTo>
                    <a:pt x="382270" y="185420"/>
                  </a:lnTo>
                  <a:close/>
                </a:path>
                <a:path w="1250950" h="464820">
                  <a:moveTo>
                    <a:pt x="400050" y="179070"/>
                  </a:moveTo>
                  <a:lnTo>
                    <a:pt x="397510" y="173990"/>
                  </a:lnTo>
                  <a:lnTo>
                    <a:pt x="396240" y="170180"/>
                  </a:lnTo>
                  <a:lnTo>
                    <a:pt x="392430" y="171450"/>
                  </a:lnTo>
                  <a:lnTo>
                    <a:pt x="387350" y="173990"/>
                  </a:lnTo>
                  <a:lnTo>
                    <a:pt x="388620" y="177800"/>
                  </a:lnTo>
                  <a:lnTo>
                    <a:pt x="391160" y="181610"/>
                  </a:lnTo>
                  <a:lnTo>
                    <a:pt x="393700" y="180340"/>
                  </a:lnTo>
                  <a:lnTo>
                    <a:pt x="396240" y="180340"/>
                  </a:lnTo>
                  <a:lnTo>
                    <a:pt x="400050" y="179070"/>
                  </a:lnTo>
                  <a:close/>
                </a:path>
                <a:path w="1250950" h="464820">
                  <a:moveTo>
                    <a:pt x="416560" y="171450"/>
                  </a:moveTo>
                  <a:lnTo>
                    <a:pt x="415290" y="167640"/>
                  </a:lnTo>
                  <a:lnTo>
                    <a:pt x="412750" y="162560"/>
                  </a:lnTo>
                  <a:lnTo>
                    <a:pt x="405130" y="166370"/>
                  </a:lnTo>
                  <a:lnTo>
                    <a:pt x="406400" y="171450"/>
                  </a:lnTo>
                  <a:lnTo>
                    <a:pt x="407670" y="175260"/>
                  </a:lnTo>
                  <a:lnTo>
                    <a:pt x="411480" y="173990"/>
                  </a:lnTo>
                  <a:lnTo>
                    <a:pt x="416560" y="171450"/>
                  </a:lnTo>
                  <a:close/>
                </a:path>
                <a:path w="1250950" h="464820">
                  <a:moveTo>
                    <a:pt x="434340" y="165100"/>
                  </a:moveTo>
                  <a:lnTo>
                    <a:pt x="433070" y="160020"/>
                  </a:lnTo>
                  <a:lnTo>
                    <a:pt x="430530" y="156210"/>
                  </a:lnTo>
                  <a:lnTo>
                    <a:pt x="425450" y="158750"/>
                  </a:lnTo>
                  <a:lnTo>
                    <a:pt x="421640" y="160020"/>
                  </a:lnTo>
                  <a:lnTo>
                    <a:pt x="424180" y="163830"/>
                  </a:lnTo>
                  <a:lnTo>
                    <a:pt x="425450" y="168910"/>
                  </a:lnTo>
                  <a:lnTo>
                    <a:pt x="427990" y="167640"/>
                  </a:lnTo>
                  <a:lnTo>
                    <a:pt x="431800" y="166370"/>
                  </a:lnTo>
                  <a:lnTo>
                    <a:pt x="434340" y="165100"/>
                  </a:lnTo>
                  <a:close/>
                </a:path>
                <a:path w="1250950" h="464820">
                  <a:moveTo>
                    <a:pt x="452120" y="158750"/>
                  </a:moveTo>
                  <a:lnTo>
                    <a:pt x="450850" y="153670"/>
                  </a:lnTo>
                  <a:lnTo>
                    <a:pt x="448310" y="149860"/>
                  </a:lnTo>
                  <a:lnTo>
                    <a:pt x="445770" y="151130"/>
                  </a:lnTo>
                  <a:lnTo>
                    <a:pt x="443230" y="151130"/>
                  </a:lnTo>
                  <a:lnTo>
                    <a:pt x="439420" y="152400"/>
                  </a:lnTo>
                  <a:lnTo>
                    <a:pt x="441960" y="157480"/>
                  </a:lnTo>
                  <a:lnTo>
                    <a:pt x="443230" y="161290"/>
                  </a:lnTo>
                  <a:lnTo>
                    <a:pt x="445770" y="160020"/>
                  </a:lnTo>
                  <a:lnTo>
                    <a:pt x="449580" y="158750"/>
                  </a:lnTo>
                  <a:lnTo>
                    <a:pt x="452120" y="158750"/>
                  </a:lnTo>
                  <a:close/>
                </a:path>
                <a:path w="1250950" h="464820">
                  <a:moveTo>
                    <a:pt x="469900" y="151130"/>
                  </a:moveTo>
                  <a:lnTo>
                    <a:pt x="468630" y="147320"/>
                  </a:lnTo>
                  <a:lnTo>
                    <a:pt x="467360" y="142240"/>
                  </a:lnTo>
                  <a:lnTo>
                    <a:pt x="463550" y="143510"/>
                  </a:lnTo>
                  <a:lnTo>
                    <a:pt x="461010" y="144780"/>
                  </a:lnTo>
                  <a:lnTo>
                    <a:pt x="457200" y="146050"/>
                  </a:lnTo>
                  <a:lnTo>
                    <a:pt x="459740" y="151130"/>
                  </a:lnTo>
                  <a:lnTo>
                    <a:pt x="461010" y="154940"/>
                  </a:lnTo>
                  <a:lnTo>
                    <a:pt x="464820" y="153670"/>
                  </a:lnTo>
                  <a:lnTo>
                    <a:pt x="469900" y="151130"/>
                  </a:lnTo>
                  <a:close/>
                </a:path>
                <a:path w="1250950" h="464820">
                  <a:moveTo>
                    <a:pt x="488950" y="144780"/>
                  </a:moveTo>
                  <a:lnTo>
                    <a:pt x="486410" y="140970"/>
                  </a:lnTo>
                  <a:lnTo>
                    <a:pt x="485140" y="135890"/>
                  </a:lnTo>
                  <a:lnTo>
                    <a:pt x="482600" y="137160"/>
                  </a:lnTo>
                  <a:lnTo>
                    <a:pt x="478790" y="138430"/>
                  </a:lnTo>
                  <a:lnTo>
                    <a:pt x="476250" y="139700"/>
                  </a:lnTo>
                  <a:lnTo>
                    <a:pt x="477520" y="143510"/>
                  </a:lnTo>
                  <a:lnTo>
                    <a:pt x="478790" y="148590"/>
                  </a:lnTo>
                  <a:lnTo>
                    <a:pt x="482600" y="147320"/>
                  </a:lnTo>
                  <a:lnTo>
                    <a:pt x="485140" y="146050"/>
                  </a:lnTo>
                  <a:lnTo>
                    <a:pt x="488950" y="144780"/>
                  </a:lnTo>
                  <a:close/>
                </a:path>
                <a:path w="1250950" h="464820">
                  <a:moveTo>
                    <a:pt x="506730" y="138430"/>
                  </a:moveTo>
                  <a:lnTo>
                    <a:pt x="505460" y="134620"/>
                  </a:lnTo>
                  <a:lnTo>
                    <a:pt x="504190" y="129540"/>
                  </a:lnTo>
                  <a:lnTo>
                    <a:pt x="501650" y="130810"/>
                  </a:lnTo>
                  <a:lnTo>
                    <a:pt x="497840" y="132080"/>
                  </a:lnTo>
                  <a:lnTo>
                    <a:pt x="495300" y="133350"/>
                  </a:lnTo>
                  <a:lnTo>
                    <a:pt x="496570" y="137160"/>
                  </a:lnTo>
                  <a:lnTo>
                    <a:pt x="497840" y="142240"/>
                  </a:lnTo>
                  <a:lnTo>
                    <a:pt x="501650" y="140970"/>
                  </a:lnTo>
                  <a:lnTo>
                    <a:pt x="506730" y="138430"/>
                  </a:lnTo>
                  <a:close/>
                </a:path>
                <a:path w="1250950" h="464820">
                  <a:moveTo>
                    <a:pt x="525780" y="132080"/>
                  </a:moveTo>
                  <a:lnTo>
                    <a:pt x="524510" y="128270"/>
                  </a:lnTo>
                  <a:lnTo>
                    <a:pt x="523240" y="123190"/>
                  </a:lnTo>
                  <a:lnTo>
                    <a:pt x="520700" y="124460"/>
                  </a:lnTo>
                  <a:lnTo>
                    <a:pt x="513080" y="127000"/>
                  </a:lnTo>
                  <a:lnTo>
                    <a:pt x="515620" y="130810"/>
                  </a:lnTo>
                  <a:lnTo>
                    <a:pt x="516890" y="135890"/>
                  </a:lnTo>
                  <a:lnTo>
                    <a:pt x="519430" y="134620"/>
                  </a:lnTo>
                  <a:lnTo>
                    <a:pt x="523240" y="133350"/>
                  </a:lnTo>
                  <a:lnTo>
                    <a:pt x="525780" y="132080"/>
                  </a:lnTo>
                  <a:close/>
                </a:path>
                <a:path w="1250950" h="464820">
                  <a:moveTo>
                    <a:pt x="544830" y="127000"/>
                  </a:moveTo>
                  <a:lnTo>
                    <a:pt x="543560" y="121920"/>
                  </a:lnTo>
                  <a:lnTo>
                    <a:pt x="542290" y="118110"/>
                  </a:lnTo>
                  <a:lnTo>
                    <a:pt x="539750" y="118110"/>
                  </a:lnTo>
                  <a:lnTo>
                    <a:pt x="532130" y="120650"/>
                  </a:lnTo>
                  <a:lnTo>
                    <a:pt x="534670" y="125730"/>
                  </a:lnTo>
                  <a:lnTo>
                    <a:pt x="535940" y="129540"/>
                  </a:lnTo>
                  <a:lnTo>
                    <a:pt x="538480" y="128270"/>
                  </a:lnTo>
                  <a:lnTo>
                    <a:pt x="542290" y="128270"/>
                  </a:lnTo>
                  <a:lnTo>
                    <a:pt x="544830" y="127000"/>
                  </a:lnTo>
                  <a:close/>
                </a:path>
                <a:path w="1250950" h="464820">
                  <a:moveTo>
                    <a:pt x="563880" y="120650"/>
                  </a:moveTo>
                  <a:lnTo>
                    <a:pt x="562610" y="116840"/>
                  </a:lnTo>
                  <a:lnTo>
                    <a:pt x="561340" y="111760"/>
                  </a:lnTo>
                  <a:lnTo>
                    <a:pt x="558800" y="113030"/>
                  </a:lnTo>
                  <a:lnTo>
                    <a:pt x="554990" y="113030"/>
                  </a:lnTo>
                  <a:lnTo>
                    <a:pt x="552450" y="114300"/>
                  </a:lnTo>
                  <a:lnTo>
                    <a:pt x="553720" y="119380"/>
                  </a:lnTo>
                  <a:lnTo>
                    <a:pt x="554990" y="123190"/>
                  </a:lnTo>
                  <a:lnTo>
                    <a:pt x="557530" y="123190"/>
                  </a:lnTo>
                  <a:lnTo>
                    <a:pt x="561340" y="121920"/>
                  </a:lnTo>
                  <a:lnTo>
                    <a:pt x="563880" y="120650"/>
                  </a:lnTo>
                  <a:close/>
                </a:path>
                <a:path w="1250950" h="464820">
                  <a:moveTo>
                    <a:pt x="581660" y="115570"/>
                  </a:moveTo>
                  <a:lnTo>
                    <a:pt x="580390" y="110490"/>
                  </a:lnTo>
                  <a:lnTo>
                    <a:pt x="579120" y="106680"/>
                  </a:lnTo>
                  <a:lnTo>
                    <a:pt x="576580" y="107950"/>
                  </a:lnTo>
                  <a:lnTo>
                    <a:pt x="572770" y="107950"/>
                  </a:lnTo>
                  <a:lnTo>
                    <a:pt x="570230" y="109220"/>
                  </a:lnTo>
                  <a:lnTo>
                    <a:pt x="571500" y="113030"/>
                  </a:lnTo>
                  <a:lnTo>
                    <a:pt x="572770" y="118110"/>
                  </a:lnTo>
                  <a:lnTo>
                    <a:pt x="576580" y="116840"/>
                  </a:lnTo>
                  <a:lnTo>
                    <a:pt x="579120" y="116840"/>
                  </a:lnTo>
                  <a:lnTo>
                    <a:pt x="581660" y="115570"/>
                  </a:lnTo>
                  <a:close/>
                </a:path>
                <a:path w="1250950" h="464820">
                  <a:moveTo>
                    <a:pt x="600710" y="110490"/>
                  </a:moveTo>
                  <a:lnTo>
                    <a:pt x="599440" y="105410"/>
                  </a:lnTo>
                  <a:lnTo>
                    <a:pt x="598170" y="101600"/>
                  </a:lnTo>
                  <a:lnTo>
                    <a:pt x="594360" y="101600"/>
                  </a:lnTo>
                  <a:lnTo>
                    <a:pt x="591820" y="102870"/>
                  </a:lnTo>
                  <a:lnTo>
                    <a:pt x="588010" y="104140"/>
                  </a:lnTo>
                  <a:lnTo>
                    <a:pt x="590550" y="107950"/>
                  </a:lnTo>
                  <a:lnTo>
                    <a:pt x="590550" y="113030"/>
                  </a:lnTo>
                  <a:lnTo>
                    <a:pt x="594360" y="111760"/>
                  </a:lnTo>
                  <a:lnTo>
                    <a:pt x="596900" y="110490"/>
                  </a:lnTo>
                  <a:lnTo>
                    <a:pt x="600710" y="110490"/>
                  </a:lnTo>
                  <a:close/>
                </a:path>
                <a:path w="1250950" h="464820">
                  <a:moveTo>
                    <a:pt x="618490" y="105410"/>
                  </a:moveTo>
                  <a:lnTo>
                    <a:pt x="617220" y="100330"/>
                  </a:lnTo>
                  <a:lnTo>
                    <a:pt x="615950" y="96520"/>
                  </a:lnTo>
                  <a:lnTo>
                    <a:pt x="613410" y="96520"/>
                  </a:lnTo>
                  <a:lnTo>
                    <a:pt x="609600" y="97790"/>
                  </a:lnTo>
                  <a:lnTo>
                    <a:pt x="607060" y="99060"/>
                  </a:lnTo>
                  <a:lnTo>
                    <a:pt x="608330" y="102870"/>
                  </a:lnTo>
                  <a:lnTo>
                    <a:pt x="609600" y="107950"/>
                  </a:lnTo>
                  <a:lnTo>
                    <a:pt x="612140" y="106680"/>
                  </a:lnTo>
                  <a:lnTo>
                    <a:pt x="615950" y="105410"/>
                  </a:lnTo>
                  <a:lnTo>
                    <a:pt x="618490" y="105410"/>
                  </a:lnTo>
                  <a:close/>
                </a:path>
                <a:path w="1250950" h="464820">
                  <a:moveTo>
                    <a:pt x="637540" y="100330"/>
                  </a:moveTo>
                  <a:lnTo>
                    <a:pt x="636270" y="96520"/>
                  </a:lnTo>
                  <a:lnTo>
                    <a:pt x="635000" y="91440"/>
                  </a:lnTo>
                  <a:lnTo>
                    <a:pt x="631190" y="91440"/>
                  </a:lnTo>
                  <a:lnTo>
                    <a:pt x="628650" y="92710"/>
                  </a:lnTo>
                  <a:lnTo>
                    <a:pt x="624840" y="93980"/>
                  </a:lnTo>
                  <a:lnTo>
                    <a:pt x="626110" y="97790"/>
                  </a:lnTo>
                  <a:lnTo>
                    <a:pt x="627380" y="102870"/>
                  </a:lnTo>
                  <a:lnTo>
                    <a:pt x="631190" y="101600"/>
                  </a:lnTo>
                  <a:lnTo>
                    <a:pt x="633730" y="101600"/>
                  </a:lnTo>
                  <a:lnTo>
                    <a:pt x="637540" y="100330"/>
                  </a:lnTo>
                  <a:close/>
                </a:path>
                <a:path w="1250950" h="464820">
                  <a:moveTo>
                    <a:pt x="655320" y="95250"/>
                  </a:moveTo>
                  <a:lnTo>
                    <a:pt x="654050" y="91440"/>
                  </a:lnTo>
                  <a:lnTo>
                    <a:pt x="652780" y="86360"/>
                  </a:lnTo>
                  <a:lnTo>
                    <a:pt x="650240" y="87630"/>
                  </a:lnTo>
                  <a:lnTo>
                    <a:pt x="647700" y="87630"/>
                  </a:lnTo>
                  <a:lnTo>
                    <a:pt x="643890" y="88900"/>
                  </a:lnTo>
                  <a:lnTo>
                    <a:pt x="645160" y="93980"/>
                  </a:lnTo>
                  <a:lnTo>
                    <a:pt x="646430" y="97790"/>
                  </a:lnTo>
                  <a:lnTo>
                    <a:pt x="648970" y="96520"/>
                  </a:lnTo>
                  <a:lnTo>
                    <a:pt x="652780" y="96520"/>
                  </a:lnTo>
                  <a:lnTo>
                    <a:pt x="655320" y="95250"/>
                  </a:lnTo>
                  <a:close/>
                </a:path>
                <a:path w="1250950" h="464820">
                  <a:moveTo>
                    <a:pt x="674370" y="90170"/>
                  </a:moveTo>
                  <a:lnTo>
                    <a:pt x="673100" y="86360"/>
                  </a:lnTo>
                  <a:lnTo>
                    <a:pt x="671830" y="81280"/>
                  </a:lnTo>
                  <a:lnTo>
                    <a:pt x="669290" y="82550"/>
                  </a:lnTo>
                  <a:lnTo>
                    <a:pt x="665480" y="83820"/>
                  </a:lnTo>
                  <a:lnTo>
                    <a:pt x="662940" y="83820"/>
                  </a:lnTo>
                  <a:lnTo>
                    <a:pt x="664210" y="88900"/>
                  </a:lnTo>
                  <a:lnTo>
                    <a:pt x="665480" y="92710"/>
                  </a:lnTo>
                  <a:lnTo>
                    <a:pt x="668020" y="92710"/>
                  </a:lnTo>
                  <a:lnTo>
                    <a:pt x="671830" y="91440"/>
                  </a:lnTo>
                  <a:lnTo>
                    <a:pt x="674370" y="90170"/>
                  </a:lnTo>
                  <a:close/>
                </a:path>
                <a:path w="1250950" h="464820">
                  <a:moveTo>
                    <a:pt x="693420" y="86360"/>
                  </a:moveTo>
                  <a:lnTo>
                    <a:pt x="692150" y="81280"/>
                  </a:lnTo>
                  <a:lnTo>
                    <a:pt x="690880" y="77470"/>
                  </a:lnTo>
                  <a:lnTo>
                    <a:pt x="688340" y="77470"/>
                  </a:lnTo>
                  <a:lnTo>
                    <a:pt x="684530" y="78740"/>
                  </a:lnTo>
                  <a:lnTo>
                    <a:pt x="681990" y="80010"/>
                  </a:lnTo>
                  <a:lnTo>
                    <a:pt x="683260" y="83820"/>
                  </a:lnTo>
                  <a:lnTo>
                    <a:pt x="684530" y="88900"/>
                  </a:lnTo>
                  <a:lnTo>
                    <a:pt x="687070" y="87630"/>
                  </a:lnTo>
                  <a:lnTo>
                    <a:pt x="690880" y="86360"/>
                  </a:lnTo>
                  <a:lnTo>
                    <a:pt x="693420" y="86360"/>
                  </a:lnTo>
                  <a:close/>
                </a:path>
                <a:path w="1250950" h="464820">
                  <a:moveTo>
                    <a:pt x="712470" y="77470"/>
                  </a:moveTo>
                  <a:lnTo>
                    <a:pt x="711200" y="72390"/>
                  </a:lnTo>
                  <a:lnTo>
                    <a:pt x="707390" y="73660"/>
                  </a:lnTo>
                  <a:lnTo>
                    <a:pt x="704850" y="73660"/>
                  </a:lnTo>
                  <a:lnTo>
                    <a:pt x="701040" y="74930"/>
                  </a:lnTo>
                  <a:lnTo>
                    <a:pt x="702310" y="80010"/>
                  </a:lnTo>
                  <a:lnTo>
                    <a:pt x="703580" y="83820"/>
                  </a:lnTo>
                  <a:lnTo>
                    <a:pt x="706120" y="82550"/>
                  </a:lnTo>
                  <a:lnTo>
                    <a:pt x="709930" y="82550"/>
                  </a:lnTo>
                  <a:lnTo>
                    <a:pt x="712470" y="81280"/>
                  </a:lnTo>
                  <a:lnTo>
                    <a:pt x="712470" y="77470"/>
                  </a:lnTo>
                  <a:close/>
                </a:path>
                <a:path w="1250950" h="464820">
                  <a:moveTo>
                    <a:pt x="731520" y="72390"/>
                  </a:moveTo>
                  <a:lnTo>
                    <a:pt x="730250" y="68580"/>
                  </a:lnTo>
                  <a:lnTo>
                    <a:pt x="727710" y="68580"/>
                  </a:lnTo>
                  <a:lnTo>
                    <a:pt x="723900" y="69850"/>
                  </a:lnTo>
                  <a:lnTo>
                    <a:pt x="720090" y="69850"/>
                  </a:lnTo>
                  <a:lnTo>
                    <a:pt x="722630" y="80010"/>
                  </a:lnTo>
                  <a:lnTo>
                    <a:pt x="725170" y="78740"/>
                  </a:lnTo>
                  <a:lnTo>
                    <a:pt x="728980" y="77470"/>
                  </a:lnTo>
                  <a:lnTo>
                    <a:pt x="731520" y="77470"/>
                  </a:lnTo>
                  <a:lnTo>
                    <a:pt x="731520" y="72390"/>
                  </a:lnTo>
                  <a:close/>
                </a:path>
                <a:path w="1250950" h="464820">
                  <a:moveTo>
                    <a:pt x="751840" y="72390"/>
                  </a:moveTo>
                  <a:lnTo>
                    <a:pt x="750570" y="68580"/>
                  </a:lnTo>
                  <a:lnTo>
                    <a:pt x="750570" y="63500"/>
                  </a:lnTo>
                  <a:lnTo>
                    <a:pt x="746760" y="64770"/>
                  </a:lnTo>
                  <a:lnTo>
                    <a:pt x="742950" y="64770"/>
                  </a:lnTo>
                  <a:lnTo>
                    <a:pt x="740410" y="66040"/>
                  </a:lnTo>
                  <a:lnTo>
                    <a:pt x="741680" y="69850"/>
                  </a:lnTo>
                  <a:lnTo>
                    <a:pt x="741680" y="74930"/>
                  </a:lnTo>
                  <a:lnTo>
                    <a:pt x="745490" y="74930"/>
                  </a:lnTo>
                  <a:lnTo>
                    <a:pt x="749300" y="73660"/>
                  </a:lnTo>
                  <a:lnTo>
                    <a:pt x="751840" y="72390"/>
                  </a:lnTo>
                  <a:close/>
                </a:path>
                <a:path w="1250950" h="464820">
                  <a:moveTo>
                    <a:pt x="770890" y="68580"/>
                  </a:moveTo>
                  <a:lnTo>
                    <a:pt x="769620" y="64770"/>
                  </a:lnTo>
                  <a:lnTo>
                    <a:pt x="768350" y="59690"/>
                  </a:lnTo>
                  <a:lnTo>
                    <a:pt x="765810" y="60960"/>
                  </a:lnTo>
                  <a:lnTo>
                    <a:pt x="762000" y="60960"/>
                  </a:lnTo>
                  <a:lnTo>
                    <a:pt x="759460" y="62230"/>
                  </a:lnTo>
                  <a:lnTo>
                    <a:pt x="760730" y="66040"/>
                  </a:lnTo>
                  <a:lnTo>
                    <a:pt x="760730" y="71120"/>
                  </a:lnTo>
                  <a:lnTo>
                    <a:pt x="764540" y="69850"/>
                  </a:lnTo>
                  <a:lnTo>
                    <a:pt x="767080" y="69850"/>
                  </a:lnTo>
                  <a:lnTo>
                    <a:pt x="770890" y="68580"/>
                  </a:lnTo>
                  <a:close/>
                </a:path>
                <a:path w="1250950" h="464820">
                  <a:moveTo>
                    <a:pt x="788670" y="64770"/>
                  </a:moveTo>
                  <a:lnTo>
                    <a:pt x="787400" y="60960"/>
                  </a:lnTo>
                  <a:lnTo>
                    <a:pt x="787400" y="55880"/>
                  </a:lnTo>
                  <a:lnTo>
                    <a:pt x="783590" y="57150"/>
                  </a:lnTo>
                  <a:lnTo>
                    <a:pt x="781050" y="57150"/>
                  </a:lnTo>
                  <a:lnTo>
                    <a:pt x="777240" y="58420"/>
                  </a:lnTo>
                  <a:lnTo>
                    <a:pt x="778510" y="62230"/>
                  </a:lnTo>
                  <a:lnTo>
                    <a:pt x="779780" y="67310"/>
                  </a:lnTo>
                  <a:lnTo>
                    <a:pt x="782320" y="66040"/>
                  </a:lnTo>
                  <a:lnTo>
                    <a:pt x="786130" y="66040"/>
                  </a:lnTo>
                  <a:lnTo>
                    <a:pt x="788670" y="64770"/>
                  </a:lnTo>
                  <a:close/>
                </a:path>
                <a:path w="1250950" h="464820">
                  <a:moveTo>
                    <a:pt x="807720" y="62230"/>
                  </a:moveTo>
                  <a:lnTo>
                    <a:pt x="806450" y="57150"/>
                  </a:lnTo>
                  <a:lnTo>
                    <a:pt x="806450" y="52070"/>
                  </a:lnTo>
                  <a:lnTo>
                    <a:pt x="802640" y="53340"/>
                  </a:lnTo>
                  <a:lnTo>
                    <a:pt x="798830" y="53340"/>
                  </a:lnTo>
                  <a:lnTo>
                    <a:pt x="796290" y="54610"/>
                  </a:lnTo>
                  <a:lnTo>
                    <a:pt x="797560" y="58420"/>
                  </a:lnTo>
                  <a:lnTo>
                    <a:pt x="798830" y="63500"/>
                  </a:lnTo>
                  <a:lnTo>
                    <a:pt x="801370" y="62230"/>
                  </a:lnTo>
                  <a:lnTo>
                    <a:pt x="807720" y="62230"/>
                  </a:lnTo>
                  <a:close/>
                </a:path>
                <a:path w="1250950" h="464820">
                  <a:moveTo>
                    <a:pt x="826770" y="58420"/>
                  </a:moveTo>
                  <a:lnTo>
                    <a:pt x="824230" y="48260"/>
                  </a:lnTo>
                  <a:lnTo>
                    <a:pt x="819150" y="50800"/>
                  </a:lnTo>
                  <a:lnTo>
                    <a:pt x="815340" y="50800"/>
                  </a:lnTo>
                  <a:lnTo>
                    <a:pt x="816610" y="55880"/>
                  </a:lnTo>
                  <a:lnTo>
                    <a:pt x="816610" y="59690"/>
                  </a:lnTo>
                  <a:lnTo>
                    <a:pt x="820420" y="59690"/>
                  </a:lnTo>
                  <a:lnTo>
                    <a:pt x="822960" y="58420"/>
                  </a:lnTo>
                  <a:lnTo>
                    <a:pt x="826770" y="58420"/>
                  </a:lnTo>
                  <a:close/>
                </a:path>
                <a:path w="1250950" h="464820">
                  <a:moveTo>
                    <a:pt x="844550" y="50800"/>
                  </a:moveTo>
                  <a:lnTo>
                    <a:pt x="843280" y="45720"/>
                  </a:lnTo>
                  <a:lnTo>
                    <a:pt x="840740" y="45720"/>
                  </a:lnTo>
                  <a:lnTo>
                    <a:pt x="836930" y="46990"/>
                  </a:lnTo>
                  <a:lnTo>
                    <a:pt x="834390" y="46990"/>
                  </a:lnTo>
                  <a:lnTo>
                    <a:pt x="835660" y="52070"/>
                  </a:lnTo>
                  <a:lnTo>
                    <a:pt x="835660" y="55880"/>
                  </a:lnTo>
                  <a:lnTo>
                    <a:pt x="842010" y="55880"/>
                  </a:lnTo>
                  <a:lnTo>
                    <a:pt x="844550" y="54610"/>
                  </a:lnTo>
                  <a:lnTo>
                    <a:pt x="844550" y="50800"/>
                  </a:lnTo>
                  <a:close/>
                </a:path>
                <a:path w="1250950" h="464820">
                  <a:moveTo>
                    <a:pt x="864870" y="50800"/>
                  </a:moveTo>
                  <a:lnTo>
                    <a:pt x="863600" y="46990"/>
                  </a:lnTo>
                  <a:lnTo>
                    <a:pt x="862330" y="41910"/>
                  </a:lnTo>
                  <a:lnTo>
                    <a:pt x="859790" y="43180"/>
                  </a:lnTo>
                  <a:lnTo>
                    <a:pt x="853440" y="43180"/>
                  </a:lnTo>
                  <a:lnTo>
                    <a:pt x="853440" y="48260"/>
                  </a:lnTo>
                  <a:lnTo>
                    <a:pt x="854710" y="53340"/>
                  </a:lnTo>
                  <a:lnTo>
                    <a:pt x="857250" y="52070"/>
                  </a:lnTo>
                  <a:lnTo>
                    <a:pt x="861060" y="52070"/>
                  </a:lnTo>
                  <a:lnTo>
                    <a:pt x="864870" y="50800"/>
                  </a:lnTo>
                  <a:close/>
                </a:path>
                <a:path w="1250950" h="464820">
                  <a:moveTo>
                    <a:pt x="883920" y="48260"/>
                  </a:moveTo>
                  <a:lnTo>
                    <a:pt x="882650" y="43180"/>
                  </a:lnTo>
                  <a:lnTo>
                    <a:pt x="881380" y="39370"/>
                  </a:lnTo>
                  <a:lnTo>
                    <a:pt x="878840" y="39370"/>
                  </a:lnTo>
                  <a:lnTo>
                    <a:pt x="875030" y="40640"/>
                  </a:lnTo>
                  <a:lnTo>
                    <a:pt x="872490" y="40640"/>
                  </a:lnTo>
                  <a:lnTo>
                    <a:pt x="873760" y="45720"/>
                  </a:lnTo>
                  <a:lnTo>
                    <a:pt x="873760" y="49530"/>
                  </a:lnTo>
                  <a:lnTo>
                    <a:pt x="877570" y="49530"/>
                  </a:lnTo>
                  <a:lnTo>
                    <a:pt x="880110" y="48260"/>
                  </a:lnTo>
                  <a:lnTo>
                    <a:pt x="883920" y="48260"/>
                  </a:lnTo>
                  <a:close/>
                </a:path>
                <a:path w="1250950" h="464820">
                  <a:moveTo>
                    <a:pt x="902970" y="45720"/>
                  </a:moveTo>
                  <a:lnTo>
                    <a:pt x="901700" y="40640"/>
                  </a:lnTo>
                  <a:lnTo>
                    <a:pt x="901700" y="35560"/>
                  </a:lnTo>
                  <a:lnTo>
                    <a:pt x="897890" y="36830"/>
                  </a:lnTo>
                  <a:lnTo>
                    <a:pt x="891540" y="36830"/>
                  </a:lnTo>
                  <a:lnTo>
                    <a:pt x="892810" y="41910"/>
                  </a:lnTo>
                  <a:lnTo>
                    <a:pt x="892810" y="46990"/>
                  </a:lnTo>
                  <a:lnTo>
                    <a:pt x="896620" y="45720"/>
                  </a:lnTo>
                  <a:lnTo>
                    <a:pt x="902970" y="45720"/>
                  </a:lnTo>
                  <a:close/>
                </a:path>
                <a:path w="1250950" h="464820">
                  <a:moveTo>
                    <a:pt x="922020" y="38100"/>
                  </a:moveTo>
                  <a:lnTo>
                    <a:pt x="920750" y="33020"/>
                  </a:lnTo>
                  <a:lnTo>
                    <a:pt x="916940" y="33020"/>
                  </a:lnTo>
                  <a:lnTo>
                    <a:pt x="914400" y="34290"/>
                  </a:lnTo>
                  <a:lnTo>
                    <a:pt x="910590" y="34290"/>
                  </a:lnTo>
                  <a:lnTo>
                    <a:pt x="911860" y="39370"/>
                  </a:lnTo>
                  <a:lnTo>
                    <a:pt x="913130" y="43180"/>
                  </a:lnTo>
                  <a:lnTo>
                    <a:pt x="919480" y="43180"/>
                  </a:lnTo>
                  <a:lnTo>
                    <a:pt x="922020" y="41910"/>
                  </a:lnTo>
                  <a:lnTo>
                    <a:pt x="922020" y="38100"/>
                  </a:lnTo>
                  <a:close/>
                </a:path>
                <a:path w="1250950" h="464820">
                  <a:moveTo>
                    <a:pt x="942340" y="39370"/>
                  </a:moveTo>
                  <a:lnTo>
                    <a:pt x="941070" y="34290"/>
                  </a:lnTo>
                  <a:lnTo>
                    <a:pt x="941070" y="30480"/>
                  </a:lnTo>
                  <a:lnTo>
                    <a:pt x="934720" y="30480"/>
                  </a:lnTo>
                  <a:lnTo>
                    <a:pt x="930910" y="31750"/>
                  </a:lnTo>
                  <a:lnTo>
                    <a:pt x="932180" y="36830"/>
                  </a:lnTo>
                  <a:lnTo>
                    <a:pt x="932180" y="40640"/>
                  </a:lnTo>
                  <a:lnTo>
                    <a:pt x="935990" y="40640"/>
                  </a:lnTo>
                  <a:lnTo>
                    <a:pt x="938530" y="39370"/>
                  </a:lnTo>
                  <a:lnTo>
                    <a:pt x="942340" y="39370"/>
                  </a:lnTo>
                  <a:close/>
                </a:path>
                <a:path w="1250950" h="464820">
                  <a:moveTo>
                    <a:pt x="961390" y="31750"/>
                  </a:moveTo>
                  <a:lnTo>
                    <a:pt x="960120" y="26670"/>
                  </a:lnTo>
                  <a:lnTo>
                    <a:pt x="957580" y="27940"/>
                  </a:lnTo>
                  <a:lnTo>
                    <a:pt x="953770" y="27940"/>
                  </a:lnTo>
                  <a:lnTo>
                    <a:pt x="951230" y="29210"/>
                  </a:lnTo>
                  <a:lnTo>
                    <a:pt x="951230" y="38100"/>
                  </a:lnTo>
                  <a:lnTo>
                    <a:pt x="955040" y="36830"/>
                  </a:lnTo>
                  <a:lnTo>
                    <a:pt x="961390" y="36830"/>
                  </a:lnTo>
                  <a:lnTo>
                    <a:pt x="961390" y="31750"/>
                  </a:lnTo>
                  <a:close/>
                </a:path>
                <a:path w="1250950" h="464820">
                  <a:moveTo>
                    <a:pt x="980440" y="24130"/>
                  </a:moveTo>
                  <a:lnTo>
                    <a:pt x="976630" y="25400"/>
                  </a:lnTo>
                  <a:lnTo>
                    <a:pt x="970280" y="25400"/>
                  </a:lnTo>
                  <a:lnTo>
                    <a:pt x="971550" y="30480"/>
                  </a:lnTo>
                  <a:lnTo>
                    <a:pt x="971550" y="35560"/>
                  </a:lnTo>
                  <a:lnTo>
                    <a:pt x="975360" y="34290"/>
                  </a:lnTo>
                  <a:lnTo>
                    <a:pt x="980440" y="34290"/>
                  </a:lnTo>
                  <a:lnTo>
                    <a:pt x="980440" y="24130"/>
                  </a:lnTo>
                  <a:close/>
                </a:path>
                <a:path w="1250950" h="464820">
                  <a:moveTo>
                    <a:pt x="999490" y="26670"/>
                  </a:moveTo>
                  <a:lnTo>
                    <a:pt x="998220" y="21590"/>
                  </a:lnTo>
                  <a:lnTo>
                    <a:pt x="995680" y="22860"/>
                  </a:lnTo>
                  <a:lnTo>
                    <a:pt x="989330" y="22860"/>
                  </a:lnTo>
                  <a:lnTo>
                    <a:pt x="989330" y="27940"/>
                  </a:lnTo>
                  <a:lnTo>
                    <a:pt x="990600" y="33020"/>
                  </a:lnTo>
                  <a:lnTo>
                    <a:pt x="993140" y="31750"/>
                  </a:lnTo>
                  <a:lnTo>
                    <a:pt x="999490" y="31750"/>
                  </a:lnTo>
                  <a:lnTo>
                    <a:pt x="999490" y="26670"/>
                  </a:lnTo>
                  <a:close/>
                </a:path>
                <a:path w="1250950" h="464820">
                  <a:moveTo>
                    <a:pt x="1018540" y="24130"/>
                  </a:moveTo>
                  <a:lnTo>
                    <a:pt x="1017270" y="20320"/>
                  </a:lnTo>
                  <a:lnTo>
                    <a:pt x="1010920" y="20320"/>
                  </a:lnTo>
                  <a:lnTo>
                    <a:pt x="1008380" y="21590"/>
                  </a:lnTo>
                  <a:lnTo>
                    <a:pt x="1008380" y="30480"/>
                  </a:lnTo>
                  <a:lnTo>
                    <a:pt x="1012190" y="30480"/>
                  </a:lnTo>
                  <a:lnTo>
                    <a:pt x="1016000" y="29210"/>
                  </a:lnTo>
                  <a:lnTo>
                    <a:pt x="1018540" y="29210"/>
                  </a:lnTo>
                  <a:lnTo>
                    <a:pt x="1018540" y="24130"/>
                  </a:lnTo>
                  <a:close/>
                </a:path>
                <a:path w="1250950" h="464820">
                  <a:moveTo>
                    <a:pt x="1037590" y="21590"/>
                  </a:moveTo>
                  <a:lnTo>
                    <a:pt x="1036320" y="17780"/>
                  </a:lnTo>
                  <a:lnTo>
                    <a:pt x="1029970" y="17780"/>
                  </a:lnTo>
                  <a:lnTo>
                    <a:pt x="1027430" y="19050"/>
                  </a:lnTo>
                  <a:lnTo>
                    <a:pt x="1027430" y="27940"/>
                  </a:lnTo>
                  <a:lnTo>
                    <a:pt x="1031240" y="27940"/>
                  </a:lnTo>
                  <a:lnTo>
                    <a:pt x="1033780" y="26670"/>
                  </a:lnTo>
                  <a:lnTo>
                    <a:pt x="1037590" y="26670"/>
                  </a:lnTo>
                  <a:lnTo>
                    <a:pt x="1037590" y="21590"/>
                  </a:lnTo>
                  <a:close/>
                </a:path>
                <a:path w="1250950" h="464820">
                  <a:moveTo>
                    <a:pt x="1056640" y="20320"/>
                  </a:moveTo>
                  <a:lnTo>
                    <a:pt x="1055370" y="15240"/>
                  </a:lnTo>
                  <a:lnTo>
                    <a:pt x="1052830" y="16510"/>
                  </a:lnTo>
                  <a:lnTo>
                    <a:pt x="1046480" y="16510"/>
                  </a:lnTo>
                  <a:lnTo>
                    <a:pt x="1046480" y="21590"/>
                  </a:lnTo>
                  <a:lnTo>
                    <a:pt x="1047750" y="25400"/>
                  </a:lnTo>
                  <a:lnTo>
                    <a:pt x="1052830" y="25400"/>
                  </a:lnTo>
                  <a:lnTo>
                    <a:pt x="1056640" y="24130"/>
                  </a:lnTo>
                  <a:lnTo>
                    <a:pt x="1056640" y="20320"/>
                  </a:lnTo>
                  <a:close/>
                </a:path>
                <a:path w="1250950" h="464820">
                  <a:moveTo>
                    <a:pt x="1075690" y="17780"/>
                  </a:moveTo>
                  <a:lnTo>
                    <a:pt x="1074420" y="13970"/>
                  </a:lnTo>
                  <a:lnTo>
                    <a:pt x="1065530" y="13970"/>
                  </a:lnTo>
                  <a:lnTo>
                    <a:pt x="1065530" y="19050"/>
                  </a:lnTo>
                  <a:lnTo>
                    <a:pt x="1066800" y="24130"/>
                  </a:lnTo>
                  <a:lnTo>
                    <a:pt x="1069340" y="24130"/>
                  </a:lnTo>
                  <a:lnTo>
                    <a:pt x="1073150" y="22860"/>
                  </a:lnTo>
                  <a:lnTo>
                    <a:pt x="1075690" y="22860"/>
                  </a:lnTo>
                  <a:lnTo>
                    <a:pt x="1075690" y="17780"/>
                  </a:lnTo>
                  <a:close/>
                </a:path>
                <a:path w="1250950" h="464820">
                  <a:moveTo>
                    <a:pt x="1094740" y="11430"/>
                  </a:moveTo>
                  <a:lnTo>
                    <a:pt x="1090930" y="12700"/>
                  </a:lnTo>
                  <a:lnTo>
                    <a:pt x="1084580" y="12700"/>
                  </a:lnTo>
                  <a:lnTo>
                    <a:pt x="1084580" y="16510"/>
                  </a:lnTo>
                  <a:lnTo>
                    <a:pt x="1085850" y="21590"/>
                  </a:lnTo>
                  <a:lnTo>
                    <a:pt x="1094740" y="21590"/>
                  </a:lnTo>
                  <a:lnTo>
                    <a:pt x="1094740" y="11430"/>
                  </a:lnTo>
                  <a:close/>
                </a:path>
                <a:path w="1250950" h="464820">
                  <a:moveTo>
                    <a:pt x="1115060" y="19050"/>
                  </a:moveTo>
                  <a:lnTo>
                    <a:pt x="1113790" y="13970"/>
                  </a:lnTo>
                  <a:lnTo>
                    <a:pt x="1113790" y="10160"/>
                  </a:lnTo>
                  <a:lnTo>
                    <a:pt x="1103630" y="10160"/>
                  </a:lnTo>
                  <a:lnTo>
                    <a:pt x="1104900" y="15240"/>
                  </a:lnTo>
                  <a:lnTo>
                    <a:pt x="1104900" y="20320"/>
                  </a:lnTo>
                  <a:lnTo>
                    <a:pt x="1107440" y="19050"/>
                  </a:lnTo>
                  <a:lnTo>
                    <a:pt x="1115060" y="19050"/>
                  </a:lnTo>
                  <a:close/>
                </a:path>
                <a:path w="1250950" h="464820">
                  <a:moveTo>
                    <a:pt x="1134110" y="12700"/>
                  </a:moveTo>
                  <a:lnTo>
                    <a:pt x="1132840" y="7620"/>
                  </a:lnTo>
                  <a:lnTo>
                    <a:pt x="1130300" y="8890"/>
                  </a:lnTo>
                  <a:lnTo>
                    <a:pt x="1123950" y="8890"/>
                  </a:lnTo>
                  <a:lnTo>
                    <a:pt x="1123950" y="17780"/>
                  </a:lnTo>
                  <a:lnTo>
                    <a:pt x="1134110" y="17780"/>
                  </a:lnTo>
                  <a:lnTo>
                    <a:pt x="1134110" y="12700"/>
                  </a:lnTo>
                  <a:close/>
                </a:path>
                <a:path w="1250950" h="464820">
                  <a:moveTo>
                    <a:pt x="1153160" y="6350"/>
                  </a:moveTo>
                  <a:lnTo>
                    <a:pt x="1149350" y="6350"/>
                  </a:lnTo>
                  <a:lnTo>
                    <a:pt x="1145540" y="7620"/>
                  </a:lnTo>
                  <a:lnTo>
                    <a:pt x="1143000" y="7620"/>
                  </a:lnTo>
                  <a:lnTo>
                    <a:pt x="1143000" y="16510"/>
                  </a:lnTo>
                  <a:lnTo>
                    <a:pt x="1150620" y="16510"/>
                  </a:lnTo>
                  <a:lnTo>
                    <a:pt x="1153160" y="15240"/>
                  </a:lnTo>
                  <a:lnTo>
                    <a:pt x="1153160" y="6350"/>
                  </a:lnTo>
                  <a:close/>
                </a:path>
                <a:path w="1250950" h="464820">
                  <a:moveTo>
                    <a:pt x="1173480" y="13970"/>
                  </a:moveTo>
                  <a:lnTo>
                    <a:pt x="1172210" y="10160"/>
                  </a:lnTo>
                  <a:lnTo>
                    <a:pt x="1172210" y="5080"/>
                  </a:lnTo>
                  <a:lnTo>
                    <a:pt x="1163320" y="5080"/>
                  </a:lnTo>
                  <a:lnTo>
                    <a:pt x="1163320" y="15240"/>
                  </a:lnTo>
                  <a:lnTo>
                    <a:pt x="1167130" y="13970"/>
                  </a:lnTo>
                  <a:lnTo>
                    <a:pt x="1173480" y="13970"/>
                  </a:lnTo>
                  <a:close/>
                </a:path>
                <a:path w="1250950" h="464820">
                  <a:moveTo>
                    <a:pt x="1192530" y="3810"/>
                  </a:moveTo>
                  <a:lnTo>
                    <a:pt x="1182370" y="3810"/>
                  </a:lnTo>
                  <a:lnTo>
                    <a:pt x="1182370" y="8890"/>
                  </a:lnTo>
                  <a:lnTo>
                    <a:pt x="1183640" y="13970"/>
                  </a:lnTo>
                  <a:lnTo>
                    <a:pt x="1186180" y="12700"/>
                  </a:lnTo>
                  <a:lnTo>
                    <a:pt x="1192530" y="12700"/>
                  </a:lnTo>
                  <a:lnTo>
                    <a:pt x="1192530" y="3810"/>
                  </a:lnTo>
                  <a:close/>
                </a:path>
                <a:path w="1250950" h="464820">
                  <a:moveTo>
                    <a:pt x="1212850" y="7620"/>
                  </a:moveTo>
                  <a:lnTo>
                    <a:pt x="1211580" y="2540"/>
                  </a:lnTo>
                  <a:lnTo>
                    <a:pt x="1202690" y="2540"/>
                  </a:lnTo>
                  <a:lnTo>
                    <a:pt x="1202690" y="12700"/>
                  </a:lnTo>
                  <a:lnTo>
                    <a:pt x="1206500" y="12700"/>
                  </a:lnTo>
                  <a:lnTo>
                    <a:pt x="1209040" y="11430"/>
                  </a:lnTo>
                  <a:lnTo>
                    <a:pt x="1212850" y="11430"/>
                  </a:lnTo>
                  <a:lnTo>
                    <a:pt x="1212850" y="7620"/>
                  </a:lnTo>
                  <a:close/>
                </a:path>
                <a:path w="1250950" h="464820">
                  <a:moveTo>
                    <a:pt x="1231900" y="10160"/>
                  </a:moveTo>
                  <a:lnTo>
                    <a:pt x="1230630" y="5080"/>
                  </a:lnTo>
                  <a:lnTo>
                    <a:pt x="1230630" y="1270"/>
                  </a:lnTo>
                  <a:lnTo>
                    <a:pt x="1221740" y="1270"/>
                  </a:lnTo>
                  <a:lnTo>
                    <a:pt x="1221740" y="11430"/>
                  </a:lnTo>
                  <a:lnTo>
                    <a:pt x="1225550" y="10160"/>
                  </a:lnTo>
                  <a:lnTo>
                    <a:pt x="1231900" y="10160"/>
                  </a:lnTo>
                  <a:close/>
                </a:path>
                <a:path w="1250950" h="464820">
                  <a:moveTo>
                    <a:pt x="1250950" y="10160"/>
                  </a:moveTo>
                  <a:lnTo>
                    <a:pt x="1249680" y="5080"/>
                  </a:lnTo>
                  <a:lnTo>
                    <a:pt x="1249680" y="0"/>
                  </a:lnTo>
                  <a:lnTo>
                    <a:pt x="1240790" y="0"/>
                  </a:lnTo>
                  <a:lnTo>
                    <a:pt x="1240790" y="10160"/>
                  </a:lnTo>
                  <a:lnTo>
                    <a:pt x="1250950" y="10160"/>
                  </a:lnTo>
                  <a:close/>
                </a:path>
              </a:pathLst>
            </a:custGeom>
            <a:solidFill>
              <a:srgbClr val="000000"/>
            </a:solidFill>
          </p:spPr>
          <p:txBody>
            <a:bodyPr wrap="square" lIns="0" tIns="0" rIns="0" bIns="0" rtlCol="0"/>
            <a:lstStyle/>
            <a:p>
              <a:endParaRPr sz="1906"/>
            </a:p>
          </p:txBody>
        </p:sp>
        <p:sp>
          <p:nvSpPr>
            <p:cNvPr id="57" name="object 57"/>
            <p:cNvSpPr/>
            <p:nvPr/>
          </p:nvSpPr>
          <p:spPr>
            <a:xfrm>
              <a:off x="2990850" y="3718559"/>
              <a:ext cx="1515110" cy="1475740"/>
            </a:xfrm>
            <a:custGeom>
              <a:avLst/>
              <a:gdLst/>
              <a:ahLst/>
              <a:cxnLst/>
              <a:rect l="l" t="t" r="r" b="b"/>
              <a:pathLst>
                <a:path w="1515110" h="1475739">
                  <a:moveTo>
                    <a:pt x="10160" y="15240"/>
                  </a:moveTo>
                  <a:lnTo>
                    <a:pt x="8890" y="10160"/>
                  </a:lnTo>
                  <a:lnTo>
                    <a:pt x="8890" y="5080"/>
                  </a:lnTo>
                  <a:lnTo>
                    <a:pt x="0" y="5080"/>
                  </a:lnTo>
                  <a:lnTo>
                    <a:pt x="0" y="15240"/>
                  </a:lnTo>
                  <a:lnTo>
                    <a:pt x="10160" y="15240"/>
                  </a:lnTo>
                  <a:close/>
                </a:path>
                <a:path w="1515110" h="1475739">
                  <a:moveTo>
                    <a:pt x="29210" y="13970"/>
                  </a:moveTo>
                  <a:lnTo>
                    <a:pt x="27940" y="8890"/>
                  </a:lnTo>
                  <a:lnTo>
                    <a:pt x="27940" y="3810"/>
                  </a:lnTo>
                  <a:lnTo>
                    <a:pt x="25400" y="3810"/>
                  </a:lnTo>
                  <a:lnTo>
                    <a:pt x="21590" y="5080"/>
                  </a:lnTo>
                  <a:lnTo>
                    <a:pt x="19050" y="5080"/>
                  </a:lnTo>
                  <a:lnTo>
                    <a:pt x="19050" y="13970"/>
                  </a:lnTo>
                  <a:lnTo>
                    <a:pt x="29210" y="13970"/>
                  </a:lnTo>
                  <a:close/>
                </a:path>
                <a:path w="1515110" h="1475739">
                  <a:moveTo>
                    <a:pt x="48260" y="12700"/>
                  </a:moveTo>
                  <a:lnTo>
                    <a:pt x="46990" y="7620"/>
                  </a:lnTo>
                  <a:lnTo>
                    <a:pt x="46990" y="3810"/>
                  </a:lnTo>
                  <a:lnTo>
                    <a:pt x="38100" y="3810"/>
                  </a:lnTo>
                  <a:lnTo>
                    <a:pt x="38100" y="12700"/>
                  </a:lnTo>
                  <a:lnTo>
                    <a:pt x="48260" y="12700"/>
                  </a:lnTo>
                  <a:close/>
                </a:path>
                <a:path w="1515110" h="1475739">
                  <a:moveTo>
                    <a:pt x="67310" y="2540"/>
                  </a:moveTo>
                  <a:lnTo>
                    <a:pt x="57150" y="2540"/>
                  </a:lnTo>
                  <a:lnTo>
                    <a:pt x="57150" y="12700"/>
                  </a:lnTo>
                  <a:lnTo>
                    <a:pt x="63500" y="12700"/>
                  </a:lnTo>
                  <a:lnTo>
                    <a:pt x="67310" y="11430"/>
                  </a:lnTo>
                  <a:lnTo>
                    <a:pt x="67310" y="2540"/>
                  </a:lnTo>
                  <a:close/>
                </a:path>
                <a:path w="1515110" h="1475739">
                  <a:moveTo>
                    <a:pt x="86360" y="2540"/>
                  </a:moveTo>
                  <a:lnTo>
                    <a:pt x="76200" y="2540"/>
                  </a:lnTo>
                  <a:lnTo>
                    <a:pt x="76200" y="11430"/>
                  </a:lnTo>
                  <a:lnTo>
                    <a:pt x="86360" y="11430"/>
                  </a:lnTo>
                  <a:lnTo>
                    <a:pt x="86360" y="2540"/>
                  </a:lnTo>
                  <a:close/>
                </a:path>
                <a:path w="1515110" h="1475739">
                  <a:moveTo>
                    <a:pt x="105410" y="1270"/>
                  </a:moveTo>
                  <a:lnTo>
                    <a:pt x="95250" y="1270"/>
                  </a:lnTo>
                  <a:lnTo>
                    <a:pt x="96520" y="6350"/>
                  </a:lnTo>
                  <a:lnTo>
                    <a:pt x="96520" y="11430"/>
                  </a:lnTo>
                  <a:lnTo>
                    <a:pt x="99060" y="10160"/>
                  </a:lnTo>
                  <a:lnTo>
                    <a:pt x="105410" y="10160"/>
                  </a:lnTo>
                  <a:lnTo>
                    <a:pt x="105410" y="1270"/>
                  </a:lnTo>
                  <a:close/>
                </a:path>
                <a:path w="1515110" h="1475739">
                  <a:moveTo>
                    <a:pt x="125730" y="1270"/>
                  </a:moveTo>
                  <a:lnTo>
                    <a:pt x="115570" y="1270"/>
                  </a:lnTo>
                  <a:lnTo>
                    <a:pt x="115570" y="10160"/>
                  </a:lnTo>
                  <a:lnTo>
                    <a:pt x="125730" y="10160"/>
                  </a:lnTo>
                  <a:lnTo>
                    <a:pt x="125730" y="1270"/>
                  </a:lnTo>
                  <a:close/>
                </a:path>
                <a:path w="1515110" h="1475739">
                  <a:moveTo>
                    <a:pt x="144780" y="0"/>
                  </a:moveTo>
                  <a:lnTo>
                    <a:pt x="134620" y="0"/>
                  </a:lnTo>
                  <a:lnTo>
                    <a:pt x="134620" y="5080"/>
                  </a:lnTo>
                  <a:lnTo>
                    <a:pt x="135890" y="10160"/>
                  </a:lnTo>
                  <a:lnTo>
                    <a:pt x="144780" y="10160"/>
                  </a:lnTo>
                  <a:lnTo>
                    <a:pt x="144780" y="0"/>
                  </a:lnTo>
                  <a:close/>
                </a:path>
                <a:path w="1515110" h="1475739">
                  <a:moveTo>
                    <a:pt x="165100" y="0"/>
                  </a:moveTo>
                  <a:lnTo>
                    <a:pt x="154940" y="0"/>
                  </a:lnTo>
                  <a:lnTo>
                    <a:pt x="154940" y="10160"/>
                  </a:lnTo>
                  <a:lnTo>
                    <a:pt x="165100" y="10160"/>
                  </a:lnTo>
                  <a:lnTo>
                    <a:pt x="165100" y="0"/>
                  </a:lnTo>
                  <a:close/>
                </a:path>
                <a:path w="1515110" h="1475739">
                  <a:moveTo>
                    <a:pt x="184150" y="0"/>
                  </a:moveTo>
                  <a:lnTo>
                    <a:pt x="175260" y="0"/>
                  </a:lnTo>
                  <a:lnTo>
                    <a:pt x="175260" y="8890"/>
                  </a:lnTo>
                  <a:lnTo>
                    <a:pt x="184150" y="8890"/>
                  </a:lnTo>
                  <a:lnTo>
                    <a:pt x="184150" y="0"/>
                  </a:lnTo>
                  <a:close/>
                </a:path>
                <a:path w="1515110" h="1475739">
                  <a:moveTo>
                    <a:pt x="204470" y="0"/>
                  </a:moveTo>
                  <a:lnTo>
                    <a:pt x="194310" y="0"/>
                  </a:lnTo>
                  <a:lnTo>
                    <a:pt x="194310" y="8890"/>
                  </a:lnTo>
                  <a:lnTo>
                    <a:pt x="204470" y="8890"/>
                  </a:lnTo>
                  <a:lnTo>
                    <a:pt x="204470" y="0"/>
                  </a:lnTo>
                  <a:close/>
                </a:path>
                <a:path w="1515110" h="1475739">
                  <a:moveTo>
                    <a:pt x="396240" y="1249680"/>
                  </a:moveTo>
                  <a:lnTo>
                    <a:pt x="386080" y="1249680"/>
                  </a:lnTo>
                  <a:lnTo>
                    <a:pt x="386080" y="1259840"/>
                  </a:lnTo>
                  <a:lnTo>
                    <a:pt x="396240" y="1259840"/>
                  </a:lnTo>
                  <a:lnTo>
                    <a:pt x="396240" y="1249680"/>
                  </a:lnTo>
                  <a:close/>
                </a:path>
                <a:path w="1515110" h="1475739">
                  <a:moveTo>
                    <a:pt x="416560" y="1249680"/>
                  </a:moveTo>
                  <a:lnTo>
                    <a:pt x="406400" y="1249680"/>
                  </a:lnTo>
                  <a:lnTo>
                    <a:pt x="406400" y="1259840"/>
                  </a:lnTo>
                  <a:lnTo>
                    <a:pt x="416560" y="1259840"/>
                  </a:lnTo>
                  <a:lnTo>
                    <a:pt x="416560" y="1249680"/>
                  </a:lnTo>
                  <a:close/>
                </a:path>
                <a:path w="1515110" h="1475739">
                  <a:moveTo>
                    <a:pt x="436880" y="1250950"/>
                  </a:moveTo>
                  <a:lnTo>
                    <a:pt x="426720" y="1250950"/>
                  </a:lnTo>
                  <a:lnTo>
                    <a:pt x="426720" y="1259840"/>
                  </a:lnTo>
                  <a:lnTo>
                    <a:pt x="435610" y="1259840"/>
                  </a:lnTo>
                  <a:lnTo>
                    <a:pt x="436880" y="1254760"/>
                  </a:lnTo>
                  <a:lnTo>
                    <a:pt x="436880" y="1250950"/>
                  </a:lnTo>
                  <a:close/>
                </a:path>
                <a:path w="1515110" h="1475739">
                  <a:moveTo>
                    <a:pt x="455930" y="1250950"/>
                  </a:moveTo>
                  <a:lnTo>
                    <a:pt x="445770" y="1250950"/>
                  </a:lnTo>
                  <a:lnTo>
                    <a:pt x="445770" y="1259840"/>
                  </a:lnTo>
                  <a:lnTo>
                    <a:pt x="455930" y="1259840"/>
                  </a:lnTo>
                  <a:lnTo>
                    <a:pt x="455930" y="1250950"/>
                  </a:lnTo>
                  <a:close/>
                </a:path>
                <a:path w="1515110" h="1475739">
                  <a:moveTo>
                    <a:pt x="474980" y="1250950"/>
                  </a:moveTo>
                  <a:lnTo>
                    <a:pt x="466090" y="1250950"/>
                  </a:lnTo>
                  <a:lnTo>
                    <a:pt x="466090" y="1259840"/>
                  </a:lnTo>
                  <a:lnTo>
                    <a:pt x="468630" y="1259840"/>
                  </a:lnTo>
                  <a:lnTo>
                    <a:pt x="472440" y="1261110"/>
                  </a:lnTo>
                  <a:lnTo>
                    <a:pt x="474980" y="1261110"/>
                  </a:lnTo>
                  <a:lnTo>
                    <a:pt x="474980" y="1250950"/>
                  </a:lnTo>
                  <a:close/>
                </a:path>
                <a:path w="1515110" h="1475739">
                  <a:moveTo>
                    <a:pt x="495300" y="1252220"/>
                  </a:moveTo>
                  <a:lnTo>
                    <a:pt x="485140" y="1252220"/>
                  </a:lnTo>
                  <a:lnTo>
                    <a:pt x="485140" y="1261110"/>
                  </a:lnTo>
                  <a:lnTo>
                    <a:pt x="495300" y="1261110"/>
                  </a:lnTo>
                  <a:lnTo>
                    <a:pt x="495300" y="1252220"/>
                  </a:lnTo>
                  <a:close/>
                </a:path>
                <a:path w="1515110" h="1475739">
                  <a:moveTo>
                    <a:pt x="514350" y="1252220"/>
                  </a:moveTo>
                  <a:lnTo>
                    <a:pt x="504190" y="1252220"/>
                  </a:lnTo>
                  <a:lnTo>
                    <a:pt x="504190" y="1261110"/>
                  </a:lnTo>
                  <a:lnTo>
                    <a:pt x="514350" y="1261110"/>
                  </a:lnTo>
                  <a:lnTo>
                    <a:pt x="514350" y="1252220"/>
                  </a:lnTo>
                  <a:close/>
                </a:path>
                <a:path w="1515110" h="1475739">
                  <a:moveTo>
                    <a:pt x="533400" y="1253490"/>
                  </a:moveTo>
                  <a:lnTo>
                    <a:pt x="530860" y="1253490"/>
                  </a:lnTo>
                  <a:lnTo>
                    <a:pt x="527050" y="1252220"/>
                  </a:lnTo>
                  <a:lnTo>
                    <a:pt x="524510" y="1252220"/>
                  </a:lnTo>
                  <a:lnTo>
                    <a:pt x="524510" y="1257300"/>
                  </a:lnTo>
                  <a:lnTo>
                    <a:pt x="523240" y="1262380"/>
                  </a:lnTo>
                  <a:lnTo>
                    <a:pt x="533400" y="1262380"/>
                  </a:lnTo>
                  <a:lnTo>
                    <a:pt x="533400" y="1253490"/>
                  </a:lnTo>
                  <a:close/>
                </a:path>
                <a:path w="1515110" h="1475739">
                  <a:moveTo>
                    <a:pt x="553720" y="1253490"/>
                  </a:moveTo>
                  <a:lnTo>
                    <a:pt x="543560" y="1253490"/>
                  </a:lnTo>
                  <a:lnTo>
                    <a:pt x="543560" y="1262380"/>
                  </a:lnTo>
                  <a:lnTo>
                    <a:pt x="546100" y="1262380"/>
                  </a:lnTo>
                  <a:lnTo>
                    <a:pt x="549910" y="1263650"/>
                  </a:lnTo>
                  <a:lnTo>
                    <a:pt x="552450" y="1263650"/>
                  </a:lnTo>
                  <a:lnTo>
                    <a:pt x="552450" y="1258570"/>
                  </a:lnTo>
                  <a:lnTo>
                    <a:pt x="553720" y="1253490"/>
                  </a:lnTo>
                  <a:close/>
                </a:path>
                <a:path w="1515110" h="1475739">
                  <a:moveTo>
                    <a:pt x="572770" y="1254760"/>
                  </a:moveTo>
                  <a:lnTo>
                    <a:pt x="566420" y="1254760"/>
                  </a:lnTo>
                  <a:lnTo>
                    <a:pt x="562610" y="1253490"/>
                  </a:lnTo>
                  <a:lnTo>
                    <a:pt x="562610" y="1263650"/>
                  </a:lnTo>
                  <a:lnTo>
                    <a:pt x="571500" y="1263650"/>
                  </a:lnTo>
                  <a:lnTo>
                    <a:pt x="571500" y="1259840"/>
                  </a:lnTo>
                  <a:lnTo>
                    <a:pt x="572770" y="1254760"/>
                  </a:lnTo>
                  <a:close/>
                </a:path>
                <a:path w="1515110" h="1475739">
                  <a:moveTo>
                    <a:pt x="591820" y="1256030"/>
                  </a:moveTo>
                  <a:lnTo>
                    <a:pt x="585470" y="1256030"/>
                  </a:lnTo>
                  <a:lnTo>
                    <a:pt x="581660" y="1254760"/>
                  </a:lnTo>
                  <a:lnTo>
                    <a:pt x="581660" y="1264920"/>
                  </a:lnTo>
                  <a:lnTo>
                    <a:pt x="590550" y="1264920"/>
                  </a:lnTo>
                  <a:lnTo>
                    <a:pt x="590550" y="1261110"/>
                  </a:lnTo>
                  <a:lnTo>
                    <a:pt x="591820" y="1256030"/>
                  </a:lnTo>
                  <a:close/>
                </a:path>
                <a:path w="1515110" h="1475739">
                  <a:moveTo>
                    <a:pt x="610870" y="1257300"/>
                  </a:moveTo>
                  <a:lnTo>
                    <a:pt x="607060" y="1256030"/>
                  </a:lnTo>
                  <a:lnTo>
                    <a:pt x="600710" y="1256030"/>
                  </a:lnTo>
                  <a:lnTo>
                    <a:pt x="600710" y="1266190"/>
                  </a:lnTo>
                  <a:lnTo>
                    <a:pt x="609600" y="1266190"/>
                  </a:lnTo>
                  <a:lnTo>
                    <a:pt x="609600" y="1261110"/>
                  </a:lnTo>
                  <a:lnTo>
                    <a:pt x="610870" y="1257300"/>
                  </a:lnTo>
                  <a:close/>
                </a:path>
                <a:path w="1515110" h="1475739">
                  <a:moveTo>
                    <a:pt x="629920" y="1258570"/>
                  </a:moveTo>
                  <a:lnTo>
                    <a:pt x="626110" y="1257300"/>
                  </a:lnTo>
                  <a:lnTo>
                    <a:pt x="619760" y="1257300"/>
                  </a:lnTo>
                  <a:lnTo>
                    <a:pt x="619760" y="1266190"/>
                  </a:lnTo>
                  <a:lnTo>
                    <a:pt x="622300" y="1267460"/>
                  </a:lnTo>
                  <a:lnTo>
                    <a:pt x="628650" y="1267460"/>
                  </a:lnTo>
                  <a:lnTo>
                    <a:pt x="629920" y="1262380"/>
                  </a:lnTo>
                  <a:lnTo>
                    <a:pt x="629920" y="1258570"/>
                  </a:lnTo>
                  <a:close/>
                </a:path>
                <a:path w="1515110" h="1475739">
                  <a:moveTo>
                    <a:pt x="648970" y="1259840"/>
                  </a:moveTo>
                  <a:lnTo>
                    <a:pt x="646430" y="1258570"/>
                  </a:lnTo>
                  <a:lnTo>
                    <a:pt x="638810" y="1258570"/>
                  </a:lnTo>
                  <a:lnTo>
                    <a:pt x="638810" y="1268730"/>
                  </a:lnTo>
                  <a:lnTo>
                    <a:pt x="648970" y="1268730"/>
                  </a:lnTo>
                  <a:lnTo>
                    <a:pt x="648970" y="1259840"/>
                  </a:lnTo>
                  <a:close/>
                </a:path>
                <a:path w="1515110" h="1475739">
                  <a:moveTo>
                    <a:pt x="669290" y="1261110"/>
                  </a:moveTo>
                  <a:lnTo>
                    <a:pt x="662940" y="1261110"/>
                  </a:lnTo>
                  <a:lnTo>
                    <a:pt x="659130" y="1259840"/>
                  </a:lnTo>
                  <a:lnTo>
                    <a:pt x="659130" y="1264920"/>
                  </a:lnTo>
                  <a:lnTo>
                    <a:pt x="657860" y="1270000"/>
                  </a:lnTo>
                  <a:lnTo>
                    <a:pt x="668020" y="1270000"/>
                  </a:lnTo>
                  <a:lnTo>
                    <a:pt x="668020" y="1266190"/>
                  </a:lnTo>
                  <a:lnTo>
                    <a:pt x="669290" y="1261110"/>
                  </a:lnTo>
                  <a:close/>
                </a:path>
                <a:path w="1515110" h="1475739">
                  <a:moveTo>
                    <a:pt x="688340" y="1262380"/>
                  </a:moveTo>
                  <a:lnTo>
                    <a:pt x="681990" y="1262380"/>
                  </a:lnTo>
                  <a:lnTo>
                    <a:pt x="679450" y="1261110"/>
                  </a:lnTo>
                  <a:lnTo>
                    <a:pt x="678180" y="1266190"/>
                  </a:lnTo>
                  <a:lnTo>
                    <a:pt x="678180" y="1271270"/>
                  </a:lnTo>
                  <a:lnTo>
                    <a:pt x="688340" y="1271270"/>
                  </a:lnTo>
                  <a:lnTo>
                    <a:pt x="688340" y="1262380"/>
                  </a:lnTo>
                  <a:close/>
                </a:path>
                <a:path w="1515110" h="1475739">
                  <a:moveTo>
                    <a:pt x="708660" y="1263650"/>
                  </a:moveTo>
                  <a:lnTo>
                    <a:pt x="698500" y="1263650"/>
                  </a:lnTo>
                  <a:lnTo>
                    <a:pt x="698500" y="1268730"/>
                  </a:lnTo>
                  <a:lnTo>
                    <a:pt x="697230" y="1272540"/>
                  </a:lnTo>
                  <a:lnTo>
                    <a:pt x="701040" y="1272540"/>
                  </a:lnTo>
                  <a:lnTo>
                    <a:pt x="703580" y="1273810"/>
                  </a:lnTo>
                  <a:lnTo>
                    <a:pt x="707390" y="1273810"/>
                  </a:lnTo>
                  <a:lnTo>
                    <a:pt x="708660" y="1268730"/>
                  </a:lnTo>
                  <a:lnTo>
                    <a:pt x="708660" y="1263650"/>
                  </a:lnTo>
                  <a:close/>
                </a:path>
                <a:path w="1515110" h="1475739">
                  <a:moveTo>
                    <a:pt x="727710" y="1266190"/>
                  </a:moveTo>
                  <a:lnTo>
                    <a:pt x="725170" y="1266190"/>
                  </a:lnTo>
                  <a:lnTo>
                    <a:pt x="721360" y="1264920"/>
                  </a:lnTo>
                  <a:lnTo>
                    <a:pt x="718820" y="1264920"/>
                  </a:lnTo>
                  <a:lnTo>
                    <a:pt x="717550" y="1270000"/>
                  </a:lnTo>
                  <a:lnTo>
                    <a:pt x="717550" y="1273810"/>
                  </a:lnTo>
                  <a:lnTo>
                    <a:pt x="721360" y="1275080"/>
                  </a:lnTo>
                  <a:lnTo>
                    <a:pt x="727710" y="1275080"/>
                  </a:lnTo>
                  <a:lnTo>
                    <a:pt x="727710" y="1266190"/>
                  </a:lnTo>
                  <a:close/>
                </a:path>
                <a:path w="1515110" h="1475739">
                  <a:moveTo>
                    <a:pt x="746760" y="1267460"/>
                  </a:moveTo>
                  <a:lnTo>
                    <a:pt x="737870" y="1267460"/>
                  </a:lnTo>
                  <a:lnTo>
                    <a:pt x="737870" y="1271270"/>
                  </a:lnTo>
                  <a:lnTo>
                    <a:pt x="736600" y="1276350"/>
                  </a:lnTo>
                  <a:lnTo>
                    <a:pt x="742950" y="1276350"/>
                  </a:lnTo>
                  <a:lnTo>
                    <a:pt x="746760" y="1277620"/>
                  </a:lnTo>
                  <a:lnTo>
                    <a:pt x="746760" y="1267460"/>
                  </a:lnTo>
                  <a:close/>
                </a:path>
                <a:path w="1515110" h="1475739">
                  <a:moveTo>
                    <a:pt x="767080" y="1270000"/>
                  </a:moveTo>
                  <a:lnTo>
                    <a:pt x="763270" y="1270000"/>
                  </a:lnTo>
                  <a:lnTo>
                    <a:pt x="760730" y="1268730"/>
                  </a:lnTo>
                  <a:lnTo>
                    <a:pt x="756920" y="1268730"/>
                  </a:lnTo>
                  <a:lnTo>
                    <a:pt x="756920" y="1273810"/>
                  </a:lnTo>
                  <a:lnTo>
                    <a:pt x="755650" y="1277620"/>
                  </a:lnTo>
                  <a:lnTo>
                    <a:pt x="759460" y="1278890"/>
                  </a:lnTo>
                  <a:lnTo>
                    <a:pt x="765810" y="1278890"/>
                  </a:lnTo>
                  <a:lnTo>
                    <a:pt x="765810" y="1275080"/>
                  </a:lnTo>
                  <a:lnTo>
                    <a:pt x="767080" y="1270000"/>
                  </a:lnTo>
                  <a:close/>
                </a:path>
                <a:path w="1515110" h="1475739">
                  <a:moveTo>
                    <a:pt x="786130" y="1272540"/>
                  </a:moveTo>
                  <a:lnTo>
                    <a:pt x="782320" y="1271270"/>
                  </a:lnTo>
                  <a:lnTo>
                    <a:pt x="775970" y="1271270"/>
                  </a:lnTo>
                  <a:lnTo>
                    <a:pt x="775970" y="1276350"/>
                  </a:lnTo>
                  <a:lnTo>
                    <a:pt x="774700" y="1280160"/>
                  </a:lnTo>
                  <a:lnTo>
                    <a:pt x="778510" y="1280160"/>
                  </a:lnTo>
                  <a:lnTo>
                    <a:pt x="781050" y="1281430"/>
                  </a:lnTo>
                  <a:lnTo>
                    <a:pt x="784860" y="1281430"/>
                  </a:lnTo>
                  <a:lnTo>
                    <a:pt x="784860" y="1276350"/>
                  </a:lnTo>
                  <a:lnTo>
                    <a:pt x="786130" y="1272540"/>
                  </a:lnTo>
                  <a:close/>
                </a:path>
                <a:path w="1515110" h="1475739">
                  <a:moveTo>
                    <a:pt x="805180" y="1273810"/>
                  </a:moveTo>
                  <a:lnTo>
                    <a:pt x="795020" y="1273810"/>
                  </a:lnTo>
                  <a:lnTo>
                    <a:pt x="795020" y="1277620"/>
                  </a:lnTo>
                  <a:lnTo>
                    <a:pt x="793750" y="1282700"/>
                  </a:lnTo>
                  <a:lnTo>
                    <a:pt x="800100" y="1282700"/>
                  </a:lnTo>
                  <a:lnTo>
                    <a:pt x="803910" y="1283970"/>
                  </a:lnTo>
                  <a:lnTo>
                    <a:pt x="803910" y="1278890"/>
                  </a:lnTo>
                  <a:lnTo>
                    <a:pt x="805180" y="1273810"/>
                  </a:lnTo>
                  <a:close/>
                </a:path>
                <a:path w="1515110" h="1475739">
                  <a:moveTo>
                    <a:pt x="824230" y="1276350"/>
                  </a:moveTo>
                  <a:lnTo>
                    <a:pt x="817880" y="1276350"/>
                  </a:lnTo>
                  <a:lnTo>
                    <a:pt x="814070" y="1275080"/>
                  </a:lnTo>
                  <a:lnTo>
                    <a:pt x="814070" y="1280160"/>
                  </a:lnTo>
                  <a:lnTo>
                    <a:pt x="812800" y="1285240"/>
                  </a:lnTo>
                  <a:lnTo>
                    <a:pt x="822960" y="1285240"/>
                  </a:lnTo>
                  <a:lnTo>
                    <a:pt x="822960" y="1281430"/>
                  </a:lnTo>
                  <a:lnTo>
                    <a:pt x="824230" y="1276350"/>
                  </a:lnTo>
                  <a:close/>
                </a:path>
                <a:path w="1515110" h="1475739">
                  <a:moveTo>
                    <a:pt x="843280" y="1278890"/>
                  </a:moveTo>
                  <a:lnTo>
                    <a:pt x="839470" y="1278890"/>
                  </a:lnTo>
                  <a:lnTo>
                    <a:pt x="836930" y="1277620"/>
                  </a:lnTo>
                  <a:lnTo>
                    <a:pt x="833120" y="1277620"/>
                  </a:lnTo>
                  <a:lnTo>
                    <a:pt x="833120" y="1282700"/>
                  </a:lnTo>
                  <a:lnTo>
                    <a:pt x="831850" y="1287780"/>
                  </a:lnTo>
                  <a:lnTo>
                    <a:pt x="840740" y="1287780"/>
                  </a:lnTo>
                  <a:lnTo>
                    <a:pt x="842010" y="1283970"/>
                  </a:lnTo>
                  <a:lnTo>
                    <a:pt x="843280" y="1278890"/>
                  </a:lnTo>
                  <a:close/>
                </a:path>
                <a:path w="1515110" h="1475739">
                  <a:moveTo>
                    <a:pt x="861060" y="1281430"/>
                  </a:moveTo>
                  <a:lnTo>
                    <a:pt x="858520" y="1281430"/>
                  </a:lnTo>
                  <a:lnTo>
                    <a:pt x="855980" y="1280160"/>
                  </a:lnTo>
                  <a:lnTo>
                    <a:pt x="852170" y="1280160"/>
                  </a:lnTo>
                  <a:lnTo>
                    <a:pt x="850900" y="1285240"/>
                  </a:lnTo>
                  <a:lnTo>
                    <a:pt x="850900" y="1290320"/>
                  </a:lnTo>
                  <a:lnTo>
                    <a:pt x="859790" y="1290320"/>
                  </a:lnTo>
                  <a:lnTo>
                    <a:pt x="861060" y="1286510"/>
                  </a:lnTo>
                  <a:lnTo>
                    <a:pt x="861060" y="1281430"/>
                  </a:lnTo>
                  <a:close/>
                </a:path>
                <a:path w="1515110" h="1475739">
                  <a:moveTo>
                    <a:pt x="881380" y="1283970"/>
                  </a:moveTo>
                  <a:lnTo>
                    <a:pt x="877570" y="1283970"/>
                  </a:lnTo>
                  <a:lnTo>
                    <a:pt x="875030" y="1282700"/>
                  </a:lnTo>
                  <a:lnTo>
                    <a:pt x="871220" y="1282700"/>
                  </a:lnTo>
                  <a:lnTo>
                    <a:pt x="869950" y="1287780"/>
                  </a:lnTo>
                  <a:lnTo>
                    <a:pt x="869950" y="1292860"/>
                  </a:lnTo>
                  <a:lnTo>
                    <a:pt x="876300" y="1292860"/>
                  </a:lnTo>
                  <a:lnTo>
                    <a:pt x="880110" y="1294130"/>
                  </a:lnTo>
                  <a:lnTo>
                    <a:pt x="880110" y="1289050"/>
                  </a:lnTo>
                  <a:lnTo>
                    <a:pt x="881380" y="1283970"/>
                  </a:lnTo>
                  <a:close/>
                </a:path>
                <a:path w="1515110" h="1475739">
                  <a:moveTo>
                    <a:pt x="901700" y="1287780"/>
                  </a:moveTo>
                  <a:lnTo>
                    <a:pt x="897890" y="1286510"/>
                  </a:lnTo>
                  <a:lnTo>
                    <a:pt x="894080" y="1286510"/>
                  </a:lnTo>
                  <a:lnTo>
                    <a:pt x="891540" y="1285240"/>
                  </a:lnTo>
                  <a:lnTo>
                    <a:pt x="889000" y="1295400"/>
                  </a:lnTo>
                  <a:lnTo>
                    <a:pt x="892810" y="1295400"/>
                  </a:lnTo>
                  <a:lnTo>
                    <a:pt x="896620" y="1296670"/>
                  </a:lnTo>
                  <a:lnTo>
                    <a:pt x="899160" y="1296670"/>
                  </a:lnTo>
                  <a:lnTo>
                    <a:pt x="900430" y="1291590"/>
                  </a:lnTo>
                  <a:lnTo>
                    <a:pt x="901700" y="1287780"/>
                  </a:lnTo>
                  <a:close/>
                </a:path>
                <a:path w="1515110" h="1475739">
                  <a:moveTo>
                    <a:pt x="920750" y="1290320"/>
                  </a:moveTo>
                  <a:lnTo>
                    <a:pt x="916940" y="1290320"/>
                  </a:lnTo>
                  <a:lnTo>
                    <a:pt x="914400" y="1289050"/>
                  </a:lnTo>
                  <a:lnTo>
                    <a:pt x="910590" y="1289050"/>
                  </a:lnTo>
                  <a:lnTo>
                    <a:pt x="910590" y="1292860"/>
                  </a:lnTo>
                  <a:lnTo>
                    <a:pt x="909320" y="1297940"/>
                  </a:lnTo>
                  <a:lnTo>
                    <a:pt x="913130" y="1299210"/>
                  </a:lnTo>
                  <a:lnTo>
                    <a:pt x="919480" y="1299210"/>
                  </a:lnTo>
                  <a:lnTo>
                    <a:pt x="919480" y="1295400"/>
                  </a:lnTo>
                  <a:lnTo>
                    <a:pt x="920750" y="1290320"/>
                  </a:lnTo>
                  <a:close/>
                </a:path>
                <a:path w="1515110" h="1475739">
                  <a:moveTo>
                    <a:pt x="939800" y="1292860"/>
                  </a:moveTo>
                  <a:lnTo>
                    <a:pt x="933450" y="1292860"/>
                  </a:lnTo>
                  <a:lnTo>
                    <a:pt x="929640" y="1291590"/>
                  </a:lnTo>
                  <a:lnTo>
                    <a:pt x="929640" y="1296670"/>
                  </a:lnTo>
                  <a:lnTo>
                    <a:pt x="928370" y="1301750"/>
                  </a:lnTo>
                  <a:lnTo>
                    <a:pt x="934720" y="1301750"/>
                  </a:lnTo>
                  <a:lnTo>
                    <a:pt x="938530" y="1303020"/>
                  </a:lnTo>
                  <a:lnTo>
                    <a:pt x="939800" y="1297940"/>
                  </a:lnTo>
                  <a:lnTo>
                    <a:pt x="939800" y="1292860"/>
                  </a:lnTo>
                  <a:close/>
                </a:path>
                <a:path w="1515110" h="1475739">
                  <a:moveTo>
                    <a:pt x="958850" y="1296670"/>
                  </a:moveTo>
                  <a:lnTo>
                    <a:pt x="956310" y="1296670"/>
                  </a:lnTo>
                  <a:lnTo>
                    <a:pt x="952500" y="1295400"/>
                  </a:lnTo>
                  <a:lnTo>
                    <a:pt x="949960" y="1295400"/>
                  </a:lnTo>
                  <a:lnTo>
                    <a:pt x="948690" y="1299210"/>
                  </a:lnTo>
                  <a:lnTo>
                    <a:pt x="948690" y="1304290"/>
                  </a:lnTo>
                  <a:lnTo>
                    <a:pt x="951230" y="1304290"/>
                  </a:lnTo>
                  <a:lnTo>
                    <a:pt x="955040" y="1305560"/>
                  </a:lnTo>
                  <a:lnTo>
                    <a:pt x="957580" y="1305560"/>
                  </a:lnTo>
                  <a:lnTo>
                    <a:pt x="958850" y="1301750"/>
                  </a:lnTo>
                  <a:lnTo>
                    <a:pt x="958850" y="1296670"/>
                  </a:lnTo>
                  <a:close/>
                </a:path>
                <a:path w="1515110" h="1475739">
                  <a:moveTo>
                    <a:pt x="977900" y="1300480"/>
                  </a:moveTo>
                  <a:lnTo>
                    <a:pt x="975360" y="1299210"/>
                  </a:lnTo>
                  <a:lnTo>
                    <a:pt x="971550" y="1299210"/>
                  </a:lnTo>
                  <a:lnTo>
                    <a:pt x="969010" y="1297940"/>
                  </a:lnTo>
                  <a:lnTo>
                    <a:pt x="967740" y="1303020"/>
                  </a:lnTo>
                  <a:lnTo>
                    <a:pt x="967740" y="1308100"/>
                  </a:lnTo>
                  <a:lnTo>
                    <a:pt x="970280" y="1308100"/>
                  </a:lnTo>
                  <a:lnTo>
                    <a:pt x="974090" y="1309370"/>
                  </a:lnTo>
                  <a:lnTo>
                    <a:pt x="976630" y="1309370"/>
                  </a:lnTo>
                  <a:lnTo>
                    <a:pt x="977900" y="1304290"/>
                  </a:lnTo>
                  <a:lnTo>
                    <a:pt x="977900" y="1300480"/>
                  </a:lnTo>
                  <a:close/>
                </a:path>
                <a:path w="1515110" h="1475739">
                  <a:moveTo>
                    <a:pt x="998220" y="1304290"/>
                  </a:moveTo>
                  <a:lnTo>
                    <a:pt x="990600" y="1301750"/>
                  </a:lnTo>
                  <a:lnTo>
                    <a:pt x="988060" y="1301750"/>
                  </a:lnTo>
                  <a:lnTo>
                    <a:pt x="986790" y="1306830"/>
                  </a:lnTo>
                  <a:lnTo>
                    <a:pt x="986790" y="1310640"/>
                  </a:lnTo>
                  <a:lnTo>
                    <a:pt x="989330" y="1311910"/>
                  </a:lnTo>
                  <a:lnTo>
                    <a:pt x="993140" y="1311910"/>
                  </a:lnTo>
                  <a:lnTo>
                    <a:pt x="995680" y="1313180"/>
                  </a:lnTo>
                  <a:lnTo>
                    <a:pt x="996950" y="1308100"/>
                  </a:lnTo>
                  <a:lnTo>
                    <a:pt x="998220" y="1304290"/>
                  </a:lnTo>
                  <a:close/>
                </a:path>
                <a:path w="1515110" h="1475739">
                  <a:moveTo>
                    <a:pt x="1016000" y="1306830"/>
                  </a:moveTo>
                  <a:lnTo>
                    <a:pt x="1013460" y="1306830"/>
                  </a:lnTo>
                  <a:lnTo>
                    <a:pt x="1009650" y="1305560"/>
                  </a:lnTo>
                  <a:lnTo>
                    <a:pt x="1007110" y="1305560"/>
                  </a:lnTo>
                  <a:lnTo>
                    <a:pt x="1005840" y="1309370"/>
                  </a:lnTo>
                  <a:lnTo>
                    <a:pt x="1004570" y="1314450"/>
                  </a:lnTo>
                  <a:lnTo>
                    <a:pt x="1008380" y="1315720"/>
                  </a:lnTo>
                  <a:lnTo>
                    <a:pt x="1012190" y="1315720"/>
                  </a:lnTo>
                  <a:lnTo>
                    <a:pt x="1014730" y="1316990"/>
                  </a:lnTo>
                  <a:lnTo>
                    <a:pt x="1016000" y="1311910"/>
                  </a:lnTo>
                  <a:lnTo>
                    <a:pt x="1016000" y="1306830"/>
                  </a:lnTo>
                  <a:close/>
                </a:path>
                <a:path w="1515110" h="1475739">
                  <a:moveTo>
                    <a:pt x="1035050" y="1310640"/>
                  </a:moveTo>
                  <a:lnTo>
                    <a:pt x="1032510" y="1310640"/>
                  </a:lnTo>
                  <a:lnTo>
                    <a:pt x="1028700" y="1309370"/>
                  </a:lnTo>
                  <a:lnTo>
                    <a:pt x="1026160" y="1309370"/>
                  </a:lnTo>
                  <a:lnTo>
                    <a:pt x="1024890" y="1313180"/>
                  </a:lnTo>
                  <a:lnTo>
                    <a:pt x="1023620" y="1318260"/>
                  </a:lnTo>
                  <a:lnTo>
                    <a:pt x="1027430" y="1319530"/>
                  </a:lnTo>
                  <a:lnTo>
                    <a:pt x="1033780" y="1319530"/>
                  </a:lnTo>
                  <a:lnTo>
                    <a:pt x="1033780" y="1315720"/>
                  </a:lnTo>
                  <a:lnTo>
                    <a:pt x="1035050" y="1310640"/>
                  </a:lnTo>
                  <a:close/>
                </a:path>
                <a:path w="1515110" h="1475739">
                  <a:moveTo>
                    <a:pt x="1054100" y="1314450"/>
                  </a:moveTo>
                  <a:lnTo>
                    <a:pt x="1050290" y="1314450"/>
                  </a:lnTo>
                  <a:lnTo>
                    <a:pt x="1047750" y="1313180"/>
                  </a:lnTo>
                  <a:lnTo>
                    <a:pt x="1043940" y="1313180"/>
                  </a:lnTo>
                  <a:lnTo>
                    <a:pt x="1043940" y="1316990"/>
                  </a:lnTo>
                  <a:lnTo>
                    <a:pt x="1042670" y="1322070"/>
                  </a:lnTo>
                  <a:lnTo>
                    <a:pt x="1045210" y="1322070"/>
                  </a:lnTo>
                  <a:lnTo>
                    <a:pt x="1049020" y="1323340"/>
                  </a:lnTo>
                  <a:lnTo>
                    <a:pt x="1051560" y="1323340"/>
                  </a:lnTo>
                  <a:lnTo>
                    <a:pt x="1052830" y="1319530"/>
                  </a:lnTo>
                  <a:lnTo>
                    <a:pt x="1054100" y="1314450"/>
                  </a:lnTo>
                  <a:close/>
                </a:path>
                <a:path w="1515110" h="1475739">
                  <a:moveTo>
                    <a:pt x="1071880" y="1318260"/>
                  </a:moveTo>
                  <a:lnTo>
                    <a:pt x="1069340" y="1318260"/>
                  </a:lnTo>
                  <a:lnTo>
                    <a:pt x="1065530" y="1316990"/>
                  </a:lnTo>
                  <a:lnTo>
                    <a:pt x="1062990" y="1316990"/>
                  </a:lnTo>
                  <a:lnTo>
                    <a:pt x="1061720" y="1322070"/>
                  </a:lnTo>
                  <a:lnTo>
                    <a:pt x="1060450" y="1325880"/>
                  </a:lnTo>
                  <a:lnTo>
                    <a:pt x="1064260" y="1325880"/>
                  </a:lnTo>
                  <a:lnTo>
                    <a:pt x="1066800" y="1327150"/>
                  </a:lnTo>
                  <a:lnTo>
                    <a:pt x="1070610" y="1328420"/>
                  </a:lnTo>
                  <a:lnTo>
                    <a:pt x="1070610" y="1323340"/>
                  </a:lnTo>
                  <a:lnTo>
                    <a:pt x="1071880" y="1318260"/>
                  </a:lnTo>
                  <a:close/>
                </a:path>
                <a:path w="1515110" h="1475739">
                  <a:moveTo>
                    <a:pt x="1090930" y="1323340"/>
                  </a:moveTo>
                  <a:lnTo>
                    <a:pt x="1088390" y="1322070"/>
                  </a:lnTo>
                  <a:lnTo>
                    <a:pt x="1084580" y="1322070"/>
                  </a:lnTo>
                  <a:lnTo>
                    <a:pt x="1082040" y="1320800"/>
                  </a:lnTo>
                  <a:lnTo>
                    <a:pt x="1080770" y="1325880"/>
                  </a:lnTo>
                  <a:lnTo>
                    <a:pt x="1079500" y="1329690"/>
                  </a:lnTo>
                  <a:lnTo>
                    <a:pt x="1083310" y="1330960"/>
                  </a:lnTo>
                  <a:lnTo>
                    <a:pt x="1085850" y="1330960"/>
                  </a:lnTo>
                  <a:lnTo>
                    <a:pt x="1089660" y="1332230"/>
                  </a:lnTo>
                  <a:lnTo>
                    <a:pt x="1090930" y="1327150"/>
                  </a:lnTo>
                  <a:lnTo>
                    <a:pt x="1090930" y="1323340"/>
                  </a:lnTo>
                  <a:close/>
                </a:path>
                <a:path w="1515110" h="1475739">
                  <a:moveTo>
                    <a:pt x="1111250" y="1327150"/>
                  </a:moveTo>
                  <a:lnTo>
                    <a:pt x="1107440" y="1327150"/>
                  </a:lnTo>
                  <a:lnTo>
                    <a:pt x="1104900" y="1325880"/>
                  </a:lnTo>
                  <a:lnTo>
                    <a:pt x="1101090" y="1324610"/>
                  </a:lnTo>
                  <a:lnTo>
                    <a:pt x="1098550" y="1334770"/>
                  </a:lnTo>
                  <a:lnTo>
                    <a:pt x="1102360" y="1334770"/>
                  </a:lnTo>
                  <a:lnTo>
                    <a:pt x="1106170" y="1336040"/>
                  </a:lnTo>
                  <a:lnTo>
                    <a:pt x="1108710" y="1336040"/>
                  </a:lnTo>
                  <a:lnTo>
                    <a:pt x="1109980" y="1332230"/>
                  </a:lnTo>
                  <a:lnTo>
                    <a:pt x="1111250" y="1327150"/>
                  </a:lnTo>
                  <a:close/>
                </a:path>
                <a:path w="1515110" h="1475739">
                  <a:moveTo>
                    <a:pt x="1130300" y="1332230"/>
                  </a:moveTo>
                  <a:lnTo>
                    <a:pt x="1127760" y="1330960"/>
                  </a:lnTo>
                  <a:lnTo>
                    <a:pt x="1123950" y="1330960"/>
                  </a:lnTo>
                  <a:lnTo>
                    <a:pt x="1120140" y="1329690"/>
                  </a:lnTo>
                  <a:lnTo>
                    <a:pt x="1120140" y="1334770"/>
                  </a:lnTo>
                  <a:lnTo>
                    <a:pt x="1118870" y="1338580"/>
                  </a:lnTo>
                  <a:lnTo>
                    <a:pt x="1121410" y="1339850"/>
                  </a:lnTo>
                  <a:lnTo>
                    <a:pt x="1125220" y="1341120"/>
                  </a:lnTo>
                  <a:lnTo>
                    <a:pt x="1127760" y="1341120"/>
                  </a:lnTo>
                  <a:lnTo>
                    <a:pt x="1129030" y="1336040"/>
                  </a:lnTo>
                  <a:lnTo>
                    <a:pt x="1130300" y="1332230"/>
                  </a:lnTo>
                  <a:close/>
                </a:path>
                <a:path w="1515110" h="1475739">
                  <a:moveTo>
                    <a:pt x="1149350" y="1337310"/>
                  </a:moveTo>
                  <a:lnTo>
                    <a:pt x="1146810" y="1336040"/>
                  </a:lnTo>
                  <a:lnTo>
                    <a:pt x="1143000" y="1334770"/>
                  </a:lnTo>
                  <a:lnTo>
                    <a:pt x="1140460" y="1334770"/>
                  </a:lnTo>
                  <a:lnTo>
                    <a:pt x="1139190" y="1338580"/>
                  </a:lnTo>
                  <a:lnTo>
                    <a:pt x="1137920" y="1343660"/>
                  </a:lnTo>
                  <a:lnTo>
                    <a:pt x="1140460" y="1343660"/>
                  </a:lnTo>
                  <a:lnTo>
                    <a:pt x="1144270" y="1344930"/>
                  </a:lnTo>
                  <a:lnTo>
                    <a:pt x="1146810" y="1346200"/>
                  </a:lnTo>
                  <a:lnTo>
                    <a:pt x="1148080" y="1341120"/>
                  </a:lnTo>
                  <a:lnTo>
                    <a:pt x="1149350" y="1337310"/>
                  </a:lnTo>
                  <a:close/>
                </a:path>
                <a:path w="1515110" h="1475739">
                  <a:moveTo>
                    <a:pt x="1168400" y="1341120"/>
                  </a:moveTo>
                  <a:lnTo>
                    <a:pt x="1165860" y="1341120"/>
                  </a:lnTo>
                  <a:lnTo>
                    <a:pt x="1162050" y="1339850"/>
                  </a:lnTo>
                  <a:lnTo>
                    <a:pt x="1159510" y="1338580"/>
                  </a:lnTo>
                  <a:lnTo>
                    <a:pt x="1158240" y="1343660"/>
                  </a:lnTo>
                  <a:lnTo>
                    <a:pt x="1156970" y="1347470"/>
                  </a:lnTo>
                  <a:lnTo>
                    <a:pt x="1159510" y="1348740"/>
                  </a:lnTo>
                  <a:lnTo>
                    <a:pt x="1163320" y="1350010"/>
                  </a:lnTo>
                  <a:lnTo>
                    <a:pt x="1165860" y="1350010"/>
                  </a:lnTo>
                  <a:lnTo>
                    <a:pt x="1167130" y="1346200"/>
                  </a:lnTo>
                  <a:lnTo>
                    <a:pt x="1168400" y="1341120"/>
                  </a:lnTo>
                  <a:close/>
                </a:path>
                <a:path w="1515110" h="1475739">
                  <a:moveTo>
                    <a:pt x="1187450" y="1346200"/>
                  </a:moveTo>
                  <a:lnTo>
                    <a:pt x="1184910" y="1344930"/>
                  </a:lnTo>
                  <a:lnTo>
                    <a:pt x="1181100" y="1344930"/>
                  </a:lnTo>
                  <a:lnTo>
                    <a:pt x="1178560" y="1343660"/>
                  </a:lnTo>
                  <a:lnTo>
                    <a:pt x="1177290" y="1348740"/>
                  </a:lnTo>
                  <a:lnTo>
                    <a:pt x="1176020" y="1352550"/>
                  </a:lnTo>
                  <a:lnTo>
                    <a:pt x="1178560" y="1353820"/>
                  </a:lnTo>
                  <a:lnTo>
                    <a:pt x="1182370" y="1355090"/>
                  </a:lnTo>
                  <a:lnTo>
                    <a:pt x="1184910" y="1355090"/>
                  </a:lnTo>
                  <a:lnTo>
                    <a:pt x="1186180" y="1351280"/>
                  </a:lnTo>
                  <a:lnTo>
                    <a:pt x="1187450" y="1346200"/>
                  </a:lnTo>
                  <a:close/>
                </a:path>
                <a:path w="1515110" h="1475739">
                  <a:moveTo>
                    <a:pt x="1206500" y="1351280"/>
                  </a:moveTo>
                  <a:lnTo>
                    <a:pt x="1202690" y="1351280"/>
                  </a:lnTo>
                  <a:lnTo>
                    <a:pt x="1200150" y="1350010"/>
                  </a:lnTo>
                  <a:lnTo>
                    <a:pt x="1196340" y="1348740"/>
                  </a:lnTo>
                  <a:lnTo>
                    <a:pt x="1195070" y="1353820"/>
                  </a:lnTo>
                  <a:lnTo>
                    <a:pt x="1193800" y="1357630"/>
                  </a:lnTo>
                  <a:lnTo>
                    <a:pt x="1197610" y="1358900"/>
                  </a:lnTo>
                  <a:lnTo>
                    <a:pt x="1200150" y="1360170"/>
                  </a:lnTo>
                  <a:lnTo>
                    <a:pt x="1203960" y="1360170"/>
                  </a:lnTo>
                  <a:lnTo>
                    <a:pt x="1205230" y="1356360"/>
                  </a:lnTo>
                  <a:lnTo>
                    <a:pt x="1206500" y="1351280"/>
                  </a:lnTo>
                  <a:close/>
                </a:path>
                <a:path w="1515110" h="1475739">
                  <a:moveTo>
                    <a:pt x="1224280" y="1356360"/>
                  </a:moveTo>
                  <a:lnTo>
                    <a:pt x="1221740" y="1356360"/>
                  </a:lnTo>
                  <a:lnTo>
                    <a:pt x="1217930" y="1355090"/>
                  </a:lnTo>
                  <a:lnTo>
                    <a:pt x="1215390" y="1353820"/>
                  </a:lnTo>
                  <a:lnTo>
                    <a:pt x="1214120" y="1358900"/>
                  </a:lnTo>
                  <a:lnTo>
                    <a:pt x="1212850" y="1362710"/>
                  </a:lnTo>
                  <a:lnTo>
                    <a:pt x="1215390" y="1363980"/>
                  </a:lnTo>
                  <a:lnTo>
                    <a:pt x="1219200" y="1365250"/>
                  </a:lnTo>
                  <a:lnTo>
                    <a:pt x="1221740" y="1365250"/>
                  </a:lnTo>
                  <a:lnTo>
                    <a:pt x="1223010" y="1361440"/>
                  </a:lnTo>
                  <a:lnTo>
                    <a:pt x="1224280" y="1356360"/>
                  </a:lnTo>
                  <a:close/>
                </a:path>
                <a:path w="1515110" h="1475739">
                  <a:moveTo>
                    <a:pt x="1243330" y="1362710"/>
                  </a:moveTo>
                  <a:lnTo>
                    <a:pt x="1239520" y="1361440"/>
                  </a:lnTo>
                  <a:lnTo>
                    <a:pt x="1236980" y="1360170"/>
                  </a:lnTo>
                  <a:lnTo>
                    <a:pt x="1233170" y="1360170"/>
                  </a:lnTo>
                  <a:lnTo>
                    <a:pt x="1231900" y="1363980"/>
                  </a:lnTo>
                  <a:lnTo>
                    <a:pt x="1230630" y="1369060"/>
                  </a:lnTo>
                  <a:lnTo>
                    <a:pt x="1234440" y="1369060"/>
                  </a:lnTo>
                  <a:lnTo>
                    <a:pt x="1239520" y="1371600"/>
                  </a:lnTo>
                  <a:lnTo>
                    <a:pt x="1240790" y="1366520"/>
                  </a:lnTo>
                  <a:lnTo>
                    <a:pt x="1243330" y="1362710"/>
                  </a:lnTo>
                  <a:close/>
                </a:path>
                <a:path w="1515110" h="1475739">
                  <a:moveTo>
                    <a:pt x="1261110" y="1367790"/>
                  </a:moveTo>
                  <a:lnTo>
                    <a:pt x="1257300" y="1366520"/>
                  </a:lnTo>
                  <a:lnTo>
                    <a:pt x="1254760" y="1365250"/>
                  </a:lnTo>
                  <a:lnTo>
                    <a:pt x="1252220" y="1365250"/>
                  </a:lnTo>
                  <a:lnTo>
                    <a:pt x="1249680" y="1369060"/>
                  </a:lnTo>
                  <a:lnTo>
                    <a:pt x="1248410" y="1374140"/>
                  </a:lnTo>
                  <a:lnTo>
                    <a:pt x="1252220" y="1374140"/>
                  </a:lnTo>
                  <a:lnTo>
                    <a:pt x="1257300" y="1376680"/>
                  </a:lnTo>
                  <a:lnTo>
                    <a:pt x="1259840" y="1371600"/>
                  </a:lnTo>
                  <a:lnTo>
                    <a:pt x="1261110" y="1367790"/>
                  </a:lnTo>
                  <a:close/>
                </a:path>
                <a:path w="1515110" h="1475739">
                  <a:moveTo>
                    <a:pt x="1278890" y="1372870"/>
                  </a:moveTo>
                  <a:lnTo>
                    <a:pt x="1276350" y="1371600"/>
                  </a:lnTo>
                  <a:lnTo>
                    <a:pt x="1272540" y="1371600"/>
                  </a:lnTo>
                  <a:lnTo>
                    <a:pt x="1270000" y="1370330"/>
                  </a:lnTo>
                  <a:lnTo>
                    <a:pt x="1268730" y="1374140"/>
                  </a:lnTo>
                  <a:lnTo>
                    <a:pt x="1267460" y="1379220"/>
                  </a:lnTo>
                  <a:lnTo>
                    <a:pt x="1272540" y="1381760"/>
                  </a:lnTo>
                  <a:lnTo>
                    <a:pt x="1276350" y="1381760"/>
                  </a:lnTo>
                  <a:lnTo>
                    <a:pt x="1277620" y="1377950"/>
                  </a:lnTo>
                  <a:lnTo>
                    <a:pt x="1278890" y="1372870"/>
                  </a:lnTo>
                  <a:close/>
                </a:path>
                <a:path w="1515110" h="1475739">
                  <a:moveTo>
                    <a:pt x="1297940" y="1379220"/>
                  </a:moveTo>
                  <a:lnTo>
                    <a:pt x="1295400" y="1377950"/>
                  </a:lnTo>
                  <a:lnTo>
                    <a:pt x="1291590" y="1377950"/>
                  </a:lnTo>
                  <a:lnTo>
                    <a:pt x="1289050" y="1376680"/>
                  </a:lnTo>
                  <a:lnTo>
                    <a:pt x="1287780" y="1380490"/>
                  </a:lnTo>
                  <a:lnTo>
                    <a:pt x="1286510" y="1385570"/>
                  </a:lnTo>
                  <a:lnTo>
                    <a:pt x="1289050" y="1386840"/>
                  </a:lnTo>
                  <a:lnTo>
                    <a:pt x="1291590" y="1386840"/>
                  </a:lnTo>
                  <a:lnTo>
                    <a:pt x="1295400" y="1388110"/>
                  </a:lnTo>
                  <a:lnTo>
                    <a:pt x="1296670" y="1384300"/>
                  </a:lnTo>
                  <a:lnTo>
                    <a:pt x="1297940" y="1379220"/>
                  </a:lnTo>
                  <a:close/>
                </a:path>
                <a:path w="1515110" h="1475739">
                  <a:moveTo>
                    <a:pt x="1316990" y="1385570"/>
                  </a:moveTo>
                  <a:lnTo>
                    <a:pt x="1314450" y="1384300"/>
                  </a:lnTo>
                  <a:lnTo>
                    <a:pt x="1310640" y="1384300"/>
                  </a:lnTo>
                  <a:lnTo>
                    <a:pt x="1308100" y="1383030"/>
                  </a:lnTo>
                  <a:lnTo>
                    <a:pt x="1306830" y="1386840"/>
                  </a:lnTo>
                  <a:lnTo>
                    <a:pt x="1305560" y="1391920"/>
                  </a:lnTo>
                  <a:lnTo>
                    <a:pt x="1308100" y="1393190"/>
                  </a:lnTo>
                  <a:lnTo>
                    <a:pt x="1310640" y="1393190"/>
                  </a:lnTo>
                  <a:lnTo>
                    <a:pt x="1314450" y="1394460"/>
                  </a:lnTo>
                  <a:lnTo>
                    <a:pt x="1315720" y="1390650"/>
                  </a:lnTo>
                  <a:lnTo>
                    <a:pt x="1316990" y="1385570"/>
                  </a:lnTo>
                  <a:close/>
                </a:path>
                <a:path w="1515110" h="1475739">
                  <a:moveTo>
                    <a:pt x="1336040" y="1391920"/>
                  </a:moveTo>
                  <a:lnTo>
                    <a:pt x="1333500" y="1390650"/>
                  </a:lnTo>
                  <a:lnTo>
                    <a:pt x="1329690" y="1390650"/>
                  </a:lnTo>
                  <a:lnTo>
                    <a:pt x="1327150" y="1389380"/>
                  </a:lnTo>
                  <a:lnTo>
                    <a:pt x="1324610" y="1393190"/>
                  </a:lnTo>
                  <a:lnTo>
                    <a:pt x="1323340" y="1398270"/>
                  </a:lnTo>
                  <a:lnTo>
                    <a:pt x="1327150" y="1399540"/>
                  </a:lnTo>
                  <a:lnTo>
                    <a:pt x="1329690" y="1400810"/>
                  </a:lnTo>
                  <a:lnTo>
                    <a:pt x="1333500" y="1400810"/>
                  </a:lnTo>
                  <a:lnTo>
                    <a:pt x="1334770" y="1397000"/>
                  </a:lnTo>
                  <a:lnTo>
                    <a:pt x="1336040" y="1391920"/>
                  </a:lnTo>
                  <a:close/>
                </a:path>
                <a:path w="1515110" h="1475739">
                  <a:moveTo>
                    <a:pt x="1355090" y="1398270"/>
                  </a:moveTo>
                  <a:lnTo>
                    <a:pt x="1351280" y="1398270"/>
                  </a:lnTo>
                  <a:lnTo>
                    <a:pt x="1348740" y="1397000"/>
                  </a:lnTo>
                  <a:lnTo>
                    <a:pt x="1344930" y="1395730"/>
                  </a:lnTo>
                  <a:lnTo>
                    <a:pt x="1343660" y="1399540"/>
                  </a:lnTo>
                  <a:lnTo>
                    <a:pt x="1342390" y="1404620"/>
                  </a:lnTo>
                  <a:lnTo>
                    <a:pt x="1344930" y="1405890"/>
                  </a:lnTo>
                  <a:lnTo>
                    <a:pt x="1348740" y="1407160"/>
                  </a:lnTo>
                  <a:lnTo>
                    <a:pt x="1351280" y="1408430"/>
                  </a:lnTo>
                  <a:lnTo>
                    <a:pt x="1352550" y="1403350"/>
                  </a:lnTo>
                  <a:lnTo>
                    <a:pt x="1355090" y="1398270"/>
                  </a:lnTo>
                  <a:close/>
                </a:path>
                <a:path w="1515110" h="1475739">
                  <a:moveTo>
                    <a:pt x="1372870" y="1405890"/>
                  </a:moveTo>
                  <a:lnTo>
                    <a:pt x="1370330" y="1404620"/>
                  </a:lnTo>
                  <a:lnTo>
                    <a:pt x="1366520" y="1403350"/>
                  </a:lnTo>
                  <a:lnTo>
                    <a:pt x="1363980" y="1402080"/>
                  </a:lnTo>
                  <a:lnTo>
                    <a:pt x="1362710" y="1407160"/>
                  </a:lnTo>
                  <a:lnTo>
                    <a:pt x="1360170" y="1410970"/>
                  </a:lnTo>
                  <a:lnTo>
                    <a:pt x="1363980" y="1412240"/>
                  </a:lnTo>
                  <a:lnTo>
                    <a:pt x="1369060" y="1414780"/>
                  </a:lnTo>
                  <a:lnTo>
                    <a:pt x="1371600" y="1409700"/>
                  </a:lnTo>
                  <a:lnTo>
                    <a:pt x="1372870" y="1405890"/>
                  </a:lnTo>
                  <a:close/>
                </a:path>
                <a:path w="1515110" h="1475739">
                  <a:moveTo>
                    <a:pt x="1390650" y="1412240"/>
                  </a:moveTo>
                  <a:lnTo>
                    <a:pt x="1388110" y="1410970"/>
                  </a:lnTo>
                  <a:lnTo>
                    <a:pt x="1385570" y="1410970"/>
                  </a:lnTo>
                  <a:lnTo>
                    <a:pt x="1381760" y="1409700"/>
                  </a:lnTo>
                  <a:lnTo>
                    <a:pt x="1380490" y="1413510"/>
                  </a:lnTo>
                  <a:lnTo>
                    <a:pt x="1377950" y="1417320"/>
                  </a:lnTo>
                  <a:lnTo>
                    <a:pt x="1381760" y="1418590"/>
                  </a:lnTo>
                  <a:lnTo>
                    <a:pt x="1386840" y="1421130"/>
                  </a:lnTo>
                  <a:lnTo>
                    <a:pt x="1389380" y="1417320"/>
                  </a:lnTo>
                  <a:lnTo>
                    <a:pt x="1390650" y="1412240"/>
                  </a:lnTo>
                  <a:close/>
                </a:path>
                <a:path w="1515110" h="1475739">
                  <a:moveTo>
                    <a:pt x="1408430" y="1419860"/>
                  </a:moveTo>
                  <a:lnTo>
                    <a:pt x="1405890" y="1418590"/>
                  </a:lnTo>
                  <a:lnTo>
                    <a:pt x="1402080" y="1417320"/>
                  </a:lnTo>
                  <a:lnTo>
                    <a:pt x="1399540" y="1416050"/>
                  </a:lnTo>
                  <a:lnTo>
                    <a:pt x="1398270" y="1419860"/>
                  </a:lnTo>
                  <a:lnTo>
                    <a:pt x="1395730" y="1424940"/>
                  </a:lnTo>
                  <a:lnTo>
                    <a:pt x="1399540" y="1426210"/>
                  </a:lnTo>
                  <a:lnTo>
                    <a:pt x="1404620" y="1428750"/>
                  </a:lnTo>
                  <a:lnTo>
                    <a:pt x="1407160" y="1423670"/>
                  </a:lnTo>
                  <a:lnTo>
                    <a:pt x="1408430" y="1419860"/>
                  </a:lnTo>
                  <a:close/>
                </a:path>
                <a:path w="1515110" h="1475739">
                  <a:moveTo>
                    <a:pt x="1426210" y="1427480"/>
                  </a:moveTo>
                  <a:lnTo>
                    <a:pt x="1423670" y="1424940"/>
                  </a:lnTo>
                  <a:lnTo>
                    <a:pt x="1419860" y="1424940"/>
                  </a:lnTo>
                  <a:lnTo>
                    <a:pt x="1417320" y="1423670"/>
                  </a:lnTo>
                  <a:lnTo>
                    <a:pt x="1416050" y="1427480"/>
                  </a:lnTo>
                  <a:lnTo>
                    <a:pt x="1413510" y="1432560"/>
                  </a:lnTo>
                  <a:lnTo>
                    <a:pt x="1416050" y="1432560"/>
                  </a:lnTo>
                  <a:lnTo>
                    <a:pt x="1419860" y="1433830"/>
                  </a:lnTo>
                  <a:lnTo>
                    <a:pt x="1422400" y="1435100"/>
                  </a:lnTo>
                  <a:lnTo>
                    <a:pt x="1423670" y="1431290"/>
                  </a:lnTo>
                  <a:lnTo>
                    <a:pt x="1426210" y="1427480"/>
                  </a:lnTo>
                  <a:close/>
                </a:path>
                <a:path w="1515110" h="1475739">
                  <a:moveTo>
                    <a:pt x="1442720" y="1433830"/>
                  </a:moveTo>
                  <a:lnTo>
                    <a:pt x="1435100" y="1430020"/>
                  </a:lnTo>
                  <a:lnTo>
                    <a:pt x="1432560" y="1435100"/>
                  </a:lnTo>
                  <a:lnTo>
                    <a:pt x="1431290" y="1438910"/>
                  </a:lnTo>
                  <a:lnTo>
                    <a:pt x="1438910" y="1442720"/>
                  </a:lnTo>
                  <a:lnTo>
                    <a:pt x="1441450" y="1438910"/>
                  </a:lnTo>
                  <a:lnTo>
                    <a:pt x="1442720" y="1433830"/>
                  </a:lnTo>
                  <a:close/>
                </a:path>
                <a:path w="1515110" h="1475739">
                  <a:moveTo>
                    <a:pt x="1461770" y="1442720"/>
                  </a:moveTo>
                  <a:lnTo>
                    <a:pt x="1457960" y="1441450"/>
                  </a:lnTo>
                  <a:lnTo>
                    <a:pt x="1455420" y="1438910"/>
                  </a:lnTo>
                  <a:lnTo>
                    <a:pt x="1452880" y="1437640"/>
                  </a:lnTo>
                  <a:lnTo>
                    <a:pt x="1450340" y="1442720"/>
                  </a:lnTo>
                  <a:lnTo>
                    <a:pt x="1449070" y="1446530"/>
                  </a:lnTo>
                  <a:lnTo>
                    <a:pt x="1451610" y="1447800"/>
                  </a:lnTo>
                  <a:lnTo>
                    <a:pt x="1455420" y="1449070"/>
                  </a:lnTo>
                  <a:lnTo>
                    <a:pt x="1457960" y="1450340"/>
                  </a:lnTo>
                  <a:lnTo>
                    <a:pt x="1459230" y="1446530"/>
                  </a:lnTo>
                  <a:lnTo>
                    <a:pt x="1461770" y="1442720"/>
                  </a:lnTo>
                  <a:close/>
                </a:path>
                <a:path w="1515110" h="1475739">
                  <a:moveTo>
                    <a:pt x="1479550" y="1450340"/>
                  </a:moveTo>
                  <a:lnTo>
                    <a:pt x="1474470" y="1447800"/>
                  </a:lnTo>
                  <a:lnTo>
                    <a:pt x="1470660" y="1446530"/>
                  </a:lnTo>
                  <a:lnTo>
                    <a:pt x="1469390" y="1450340"/>
                  </a:lnTo>
                  <a:lnTo>
                    <a:pt x="1466850" y="1455420"/>
                  </a:lnTo>
                  <a:lnTo>
                    <a:pt x="1469390" y="1456690"/>
                  </a:lnTo>
                  <a:lnTo>
                    <a:pt x="1473200" y="1457960"/>
                  </a:lnTo>
                  <a:lnTo>
                    <a:pt x="1475740" y="1459230"/>
                  </a:lnTo>
                  <a:lnTo>
                    <a:pt x="1478280" y="1455420"/>
                  </a:lnTo>
                  <a:lnTo>
                    <a:pt x="1479550" y="1450340"/>
                  </a:lnTo>
                  <a:close/>
                </a:path>
                <a:path w="1515110" h="1475739">
                  <a:moveTo>
                    <a:pt x="1498600" y="1459230"/>
                  </a:moveTo>
                  <a:lnTo>
                    <a:pt x="1494790" y="1457960"/>
                  </a:lnTo>
                  <a:lnTo>
                    <a:pt x="1492250" y="1456690"/>
                  </a:lnTo>
                  <a:lnTo>
                    <a:pt x="1488440" y="1455420"/>
                  </a:lnTo>
                  <a:lnTo>
                    <a:pt x="1487170" y="1459230"/>
                  </a:lnTo>
                  <a:lnTo>
                    <a:pt x="1484630" y="1463040"/>
                  </a:lnTo>
                  <a:lnTo>
                    <a:pt x="1488440" y="1464310"/>
                  </a:lnTo>
                  <a:lnTo>
                    <a:pt x="1490980" y="1465580"/>
                  </a:lnTo>
                  <a:lnTo>
                    <a:pt x="1493520" y="1468120"/>
                  </a:lnTo>
                  <a:lnTo>
                    <a:pt x="1496060" y="1463040"/>
                  </a:lnTo>
                  <a:lnTo>
                    <a:pt x="1498600" y="1459230"/>
                  </a:lnTo>
                  <a:close/>
                </a:path>
                <a:path w="1515110" h="1475739">
                  <a:moveTo>
                    <a:pt x="1515110" y="1468120"/>
                  </a:moveTo>
                  <a:lnTo>
                    <a:pt x="1510030" y="1465580"/>
                  </a:lnTo>
                  <a:lnTo>
                    <a:pt x="1507490" y="1463040"/>
                  </a:lnTo>
                  <a:lnTo>
                    <a:pt x="1504950" y="1468120"/>
                  </a:lnTo>
                  <a:lnTo>
                    <a:pt x="1502410" y="1471930"/>
                  </a:lnTo>
                  <a:lnTo>
                    <a:pt x="1506220" y="1473200"/>
                  </a:lnTo>
                  <a:lnTo>
                    <a:pt x="1511300" y="1475740"/>
                  </a:lnTo>
                  <a:lnTo>
                    <a:pt x="1513840" y="1471930"/>
                  </a:lnTo>
                  <a:lnTo>
                    <a:pt x="1515110" y="1468120"/>
                  </a:lnTo>
                  <a:close/>
                </a:path>
              </a:pathLst>
            </a:custGeom>
            <a:solidFill>
              <a:srgbClr val="000000"/>
            </a:solidFill>
          </p:spPr>
          <p:txBody>
            <a:bodyPr wrap="square" lIns="0" tIns="0" rIns="0" bIns="0" rtlCol="0"/>
            <a:lstStyle/>
            <a:p>
              <a:endParaRPr sz="1906"/>
            </a:p>
          </p:txBody>
        </p:sp>
        <p:sp>
          <p:nvSpPr>
            <p:cNvPr id="58" name="object 58"/>
            <p:cNvSpPr/>
            <p:nvPr/>
          </p:nvSpPr>
          <p:spPr>
            <a:xfrm>
              <a:off x="4342130" y="5181599"/>
              <a:ext cx="521970" cy="928369"/>
            </a:xfrm>
            <a:custGeom>
              <a:avLst/>
              <a:gdLst/>
              <a:ahLst/>
              <a:cxnLst/>
              <a:rect l="l" t="t" r="r" b="b"/>
              <a:pathLst>
                <a:path w="521970" h="928370">
                  <a:moveTo>
                    <a:pt x="12700" y="924560"/>
                  </a:moveTo>
                  <a:lnTo>
                    <a:pt x="10160" y="920750"/>
                  </a:lnTo>
                  <a:lnTo>
                    <a:pt x="8890" y="916940"/>
                  </a:lnTo>
                  <a:lnTo>
                    <a:pt x="6350" y="916940"/>
                  </a:lnTo>
                  <a:lnTo>
                    <a:pt x="2540" y="918210"/>
                  </a:lnTo>
                  <a:lnTo>
                    <a:pt x="0" y="919480"/>
                  </a:lnTo>
                  <a:lnTo>
                    <a:pt x="1270" y="924560"/>
                  </a:lnTo>
                  <a:lnTo>
                    <a:pt x="2540" y="928370"/>
                  </a:lnTo>
                  <a:lnTo>
                    <a:pt x="6350" y="927100"/>
                  </a:lnTo>
                  <a:lnTo>
                    <a:pt x="8890" y="925830"/>
                  </a:lnTo>
                  <a:lnTo>
                    <a:pt x="12700" y="924560"/>
                  </a:lnTo>
                  <a:close/>
                </a:path>
                <a:path w="521970" h="928370">
                  <a:moveTo>
                    <a:pt x="30480" y="918210"/>
                  </a:moveTo>
                  <a:lnTo>
                    <a:pt x="29210" y="914400"/>
                  </a:lnTo>
                  <a:lnTo>
                    <a:pt x="26670" y="909320"/>
                  </a:lnTo>
                  <a:lnTo>
                    <a:pt x="21590" y="911860"/>
                  </a:lnTo>
                  <a:lnTo>
                    <a:pt x="17780" y="913130"/>
                  </a:lnTo>
                  <a:lnTo>
                    <a:pt x="19050" y="916940"/>
                  </a:lnTo>
                  <a:lnTo>
                    <a:pt x="21590" y="922020"/>
                  </a:lnTo>
                  <a:lnTo>
                    <a:pt x="24130" y="920750"/>
                  </a:lnTo>
                  <a:lnTo>
                    <a:pt x="27940" y="919480"/>
                  </a:lnTo>
                  <a:lnTo>
                    <a:pt x="30480" y="918210"/>
                  </a:lnTo>
                  <a:close/>
                </a:path>
                <a:path w="521970" h="928370">
                  <a:moveTo>
                    <a:pt x="48260" y="911860"/>
                  </a:moveTo>
                  <a:lnTo>
                    <a:pt x="46990" y="906780"/>
                  </a:lnTo>
                  <a:lnTo>
                    <a:pt x="44450" y="902970"/>
                  </a:lnTo>
                  <a:lnTo>
                    <a:pt x="39370" y="905510"/>
                  </a:lnTo>
                  <a:lnTo>
                    <a:pt x="35560" y="906780"/>
                  </a:lnTo>
                  <a:lnTo>
                    <a:pt x="38100" y="910590"/>
                  </a:lnTo>
                  <a:lnTo>
                    <a:pt x="39370" y="914400"/>
                  </a:lnTo>
                  <a:lnTo>
                    <a:pt x="41910" y="914400"/>
                  </a:lnTo>
                  <a:lnTo>
                    <a:pt x="45720" y="911860"/>
                  </a:lnTo>
                  <a:lnTo>
                    <a:pt x="48260" y="911860"/>
                  </a:lnTo>
                  <a:close/>
                </a:path>
                <a:path w="521970" h="928370">
                  <a:moveTo>
                    <a:pt x="66040" y="904240"/>
                  </a:moveTo>
                  <a:lnTo>
                    <a:pt x="63500" y="900430"/>
                  </a:lnTo>
                  <a:lnTo>
                    <a:pt x="62230" y="895350"/>
                  </a:lnTo>
                  <a:lnTo>
                    <a:pt x="59690" y="896620"/>
                  </a:lnTo>
                  <a:lnTo>
                    <a:pt x="55880" y="897890"/>
                  </a:lnTo>
                  <a:lnTo>
                    <a:pt x="53340" y="899160"/>
                  </a:lnTo>
                  <a:lnTo>
                    <a:pt x="55880" y="902970"/>
                  </a:lnTo>
                  <a:lnTo>
                    <a:pt x="57150" y="908050"/>
                  </a:lnTo>
                  <a:lnTo>
                    <a:pt x="62230" y="905510"/>
                  </a:lnTo>
                  <a:lnTo>
                    <a:pt x="66040" y="904240"/>
                  </a:lnTo>
                  <a:close/>
                </a:path>
                <a:path w="521970" h="928370">
                  <a:moveTo>
                    <a:pt x="82550" y="896620"/>
                  </a:moveTo>
                  <a:lnTo>
                    <a:pt x="80010" y="889000"/>
                  </a:lnTo>
                  <a:lnTo>
                    <a:pt x="76200" y="890270"/>
                  </a:lnTo>
                  <a:lnTo>
                    <a:pt x="73660" y="890270"/>
                  </a:lnTo>
                  <a:lnTo>
                    <a:pt x="71120" y="892810"/>
                  </a:lnTo>
                  <a:lnTo>
                    <a:pt x="72390" y="896620"/>
                  </a:lnTo>
                  <a:lnTo>
                    <a:pt x="74930" y="900430"/>
                  </a:lnTo>
                  <a:lnTo>
                    <a:pt x="82550" y="896620"/>
                  </a:lnTo>
                  <a:close/>
                </a:path>
                <a:path w="521970" h="928370">
                  <a:moveTo>
                    <a:pt x="101600" y="889000"/>
                  </a:moveTo>
                  <a:lnTo>
                    <a:pt x="96520" y="881380"/>
                  </a:lnTo>
                  <a:lnTo>
                    <a:pt x="91440" y="883920"/>
                  </a:lnTo>
                  <a:lnTo>
                    <a:pt x="87630" y="885202"/>
                  </a:lnTo>
                  <a:lnTo>
                    <a:pt x="90170" y="889000"/>
                  </a:lnTo>
                  <a:lnTo>
                    <a:pt x="91440" y="892810"/>
                  </a:lnTo>
                  <a:lnTo>
                    <a:pt x="95250" y="892810"/>
                  </a:lnTo>
                  <a:lnTo>
                    <a:pt x="97790" y="890270"/>
                  </a:lnTo>
                  <a:lnTo>
                    <a:pt x="101600" y="889000"/>
                  </a:lnTo>
                  <a:close/>
                </a:path>
                <a:path w="521970" h="928370">
                  <a:moveTo>
                    <a:pt x="119380" y="881380"/>
                  </a:moveTo>
                  <a:lnTo>
                    <a:pt x="118110" y="876300"/>
                  </a:lnTo>
                  <a:lnTo>
                    <a:pt x="115570" y="872490"/>
                  </a:lnTo>
                  <a:lnTo>
                    <a:pt x="113030" y="873760"/>
                  </a:lnTo>
                  <a:lnTo>
                    <a:pt x="109220" y="875030"/>
                  </a:lnTo>
                  <a:lnTo>
                    <a:pt x="106680" y="876300"/>
                  </a:lnTo>
                  <a:lnTo>
                    <a:pt x="107950" y="881380"/>
                  </a:lnTo>
                  <a:lnTo>
                    <a:pt x="110490" y="885202"/>
                  </a:lnTo>
                  <a:lnTo>
                    <a:pt x="113030" y="883920"/>
                  </a:lnTo>
                  <a:lnTo>
                    <a:pt x="116840" y="882650"/>
                  </a:lnTo>
                  <a:lnTo>
                    <a:pt x="119380" y="881380"/>
                  </a:lnTo>
                  <a:close/>
                </a:path>
                <a:path w="521970" h="928370">
                  <a:moveTo>
                    <a:pt x="137160" y="872490"/>
                  </a:moveTo>
                  <a:lnTo>
                    <a:pt x="135890" y="868680"/>
                  </a:lnTo>
                  <a:lnTo>
                    <a:pt x="133350" y="864870"/>
                  </a:lnTo>
                  <a:lnTo>
                    <a:pt x="130810" y="866140"/>
                  </a:lnTo>
                  <a:lnTo>
                    <a:pt x="127000" y="867410"/>
                  </a:lnTo>
                  <a:lnTo>
                    <a:pt x="124460" y="868680"/>
                  </a:lnTo>
                  <a:lnTo>
                    <a:pt x="127000" y="872490"/>
                  </a:lnTo>
                  <a:lnTo>
                    <a:pt x="128270" y="876300"/>
                  </a:lnTo>
                  <a:lnTo>
                    <a:pt x="132080" y="875030"/>
                  </a:lnTo>
                  <a:lnTo>
                    <a:pt x="137160" y="872490"/>
                  </a:lnTo>
                  <a:close/>
                </a:path>
                <a:path w="521970" h="928370">
                  <a:moveTo>
                    <a:pt x="156210" y="864870"/>
                  </a:moveTo>
                  <a:lnTo>
                    <a:pt x="153670" y="859790"/>
                  </a:lnTo>
                  <a:lnTo>
                    <a:pt x="151130" y="855980"/>
                  </a:lnTo>
                  <a:lnTo>
                    <a:pt x="146050" y="858520"/>
                  </a:lnTo>
                  <a:lnTo>
                    <a:pt x="142240" y="859790"/>
                  </a:lnTo>
                  <a:lnTo>
                    <a:pt x="144780" y="864870"/>
                  </a:lnTo>
                  <a:lnTo>
                    <a:pt x="147320" y="868680"/>
                  </a:lnTo>
                  <a:lnTo>
                    <a:pt x="152400" y="866140"/>
                  </a:lnTo>
                  <a:lnTo>
                    <a:pt x="156210" y="864870"/>
                  </a:lnTo>
                  <a:close/>
                </a:path>
                <a:path w="521970" h="928370">
                  <a:moveTo>
                    <a:pt x="163830" y="5080"/>
                  </a:moveTo>
                  <a:lnTo>
                    <a:pt x="158750" y="2540"/>
                  </a:lnTo>
                  <a:lnTo>
                    <a:pt x="156210" y="0"/>
                  </a:lnTo>
                  <a:lnTo>
                    <a:pt x="153670" y="5080"/>
                  </a:lnTo>
                  <a:lnTo>
                    <a:pt x="151130" y="8890"/>
                  </a:lnTo>
                  <a:lnTo>
                    <a:pt x="154940" y="10160"/>
                  </a:lnTo>
                  <a:lnTo>
                    <a:pt x="160020" y="12700"/>
                  </a:lnTo>
                  <a:lnTo>
                    <a:pt x="162560" y="8890"/>
                  </a:lnTo>
                  <a:lnTo>
                    <a:pt x="163830" y="5080"/>
                  </a:lnTo>
                  <a:close/>
                </a:path>
                <a:path w="521970" h="928370">
                  <a:moveTo>
                    <a:pt x="172720" y="854710"/>
                  </a:moveTo>
                  <a:lnTo>
                    <a:pt x="171450" y="850900"/>
                  </a:lnTo>
                  <a:lnTo>
                    <a:pt x="168910" y="847090"/>
                  </a:lnTo>
                  <a:lnTo>
                    <a:pt x="166370" y="848360"/>
                  </a:lnTo>
                  <a:lnTo>
                    <a:pt x="162560" y="849630"/>
                  </a:lnTo>
                  <a:lnTo>
                    <a:pt x="160020" y="850900"/>
                  </a:lnTo>
                  <a:lnTo>
                    <a:pt x="162560" y="855980"/>
                  </a:lnTo>
                  <a:lnTo>
                    <a:pt x="163830" y="859790"/>
                  </a:lnTo>
                  <a:lnTo>
                    <a:pt x="167640" y="858520"/>
                  </a:lnTo>
                  <a:lnTo>
                    <a:pt x="170180" y="857250"/>
                  </a:lnTo>
                  <a:lnTo>
                    <a:pt x="172720" y="854710"/>
                  </a:lnTo>
                  <a:close/>
                </a:path>
                <a:path w="521970" h="928370">
                  <a:moveTo>
                    <a:pt x="181610" y="13970"/>
                  </a:moveTo>
                  <a:lnTo>
                    <a:pt x="179070" y="12700"/>
                  </a:lnTo>
                  <a:lnTo>
                    <a:pt x="176530" y="10160"/>
                  </a:lnTo>
                  <a:lnTo>
                    <a:pt x="172720" y="8890"/>
                  </a:lnTo>
                  <a:lnTo>
                    <a:pt x="171450" y="13970"/>
                  </a:lnTo>
                  <a:lnTo>
                    <a:pt x="168910" y="17780"/>
                  </a:lnTo>
                  <a:lnTo>
                    <a:pt x="171450" y="19050"/>
                  </a:lnTo>
                  <a:lnTo>
                    <a:pt x="175260" y="20320"/>
                  </a:lnTo>
                  <a:lnTo>
                    <a:pt x="177800" y="21590"/>
                  </a:lnTo>
                  <a:lnTo>
                    <a:pt x="180340" y="17780"/>
                  </a:lnTo>
                  <a:lnTo>
                    <a:pt x="181610" y="13970"/>
                  </a:lnTo>
                  <a:close/>
                </a:path>
                <a:path w="521970" h="928370">
                  <a:moveTo>
                    <a:pt x="190500" y="847090"/>
                  </a:moveTo>
                  <a:lnTo>
                    <a:pt x="187960" y="842010"/>
                  </a:lnTo>
                  <a:lnTo>
                    <a:pt x="185420" y="838200"/>
                  </a:lnTo>
                  <a:lnTo>
                    <a:pt x="177800" y="842010"/>
                  </a:lnTo>
                  <a:lnTo>
                    <a:pt x="179070" y="847090"/>
                  </a:lnTo>
                  <a:lnTo>
                    <a:pt x="181610" y="850900"/>
                  </a:lnTo>
                  <a:lnTo>
                    <a:pt x="184150" y="849630"/>
                  </a:lnTo>
                  <a:lnTo>
                    <a:pt x="187960" y="848360"/>
                  </a:lnTo>
                  <a:lnTo>
                    <a:pt x="190500" y="847090"/>
                  </a:lnTo>
                  <a:close/>
                </a:path>
                <a:path w="521970" h="928370">
                  <a:moveTo>
                    <a:pt x="199390" y="22860"/>
                  </a:moveTo>
                  <a:lnTo>
                    <a:pt x="195580" y="21590"/>
                  </a:lnTo>
                  <a:lnTo>
                    <a:pt x="193040" y="19050"/>
                  </a:lnTo>
                  <a:lnTo>
                    <a:pt x="190500" y="17780"/>
                  </a:lnTo>
                  <a:lnTo>
                    <a:pt x="187960" y="21590"/>
                  </a:lnTo>
                  <a:lnTo>
                    <a:pt x="185420" y="26670"/>
                  </a:lnTo>
                  <a:lnTo>
                    <a:pt x="189230" y="27940"/>
                  </a:lnTo>
                  <a:lnTo>
                    <a:pt x="194310" y="30480"/>
                  </a:lnTo>
                  <a:lnTo>
                    <a:pt x="199390" y="22860"/>
                  </a:lnTo>
                  <a:close/>
                </a:path>
                <a:path w="521970" h="928370">
                  <a:moveTo>
                    <a:pt x="207010" y="836930"/>
                  </a:moveTo>
                  <a:lnTo>
                    <a:pt x="201930" y="829310"/>
                  </a:lnTo>
                  <a:lnTo>
                    <a:pt x="194310" y="833120"/>
                  </a:lnTo>
                  <a:lnTo>
                    <a:pt x="196850" y="838200"/>
                  </a:lnTo>
                  <a:lnTo>
                    <a:pt x="198120" y="842010"/>
                  </a:lnTo>
                  <a:lnTo>
                    <a:pt x="201930" y="840740"/>
                  </a:lnTo>
                  <a:lnTo>
                    <a:pt x="204470" y="839470"/>
                  </a:lnTo>
                  <a:lnTo>
                    <a:pt x="207010" y="836930"/>
                  </a:lnTo>
                  <a:close/>
                </a:path>
                <a:path w="521970" h="928370">
                  <a:moveTo>
                    <a:pt x="215900" y="31750"/>
                  </a:moveTo>
                  <a:lnTo>
                    <a:pt x="212090" y="30480"/>
                  </a:lnTo>
                  <a:lnTo>
                    <a:pt x="209550" y="29210"/>
                  </a:lnTo>
                  <a:lnTo>
                    <a:pt x="207010" y="26670"/>
                  </a:lnTo>
                  <a:lnTo>
                    <a:pt x="204470" y="31750"/>
                  </a:lnTo>
                  <a:lnTo>
                    <a:pt x="201930" y="35560"/>
                  </a:lnTo>
                  <a:lnTo>
                    <a:pt x="205740" y="36830"/>
                  </a:lnTo>
                  <a:lnTo>
                    <a:pt x="210820" y="39370"/>
                  </a:lnTo>
                  <a:lnTo>
                    <a:pt x="215900" y="31750"/>
                  </a:lnTo>
                  <a:close/>
                </a:path>
                <a:path w="521970" h="928370">
                  <a:moveTo>
                    <a:pt x="223520" y="828040"/>
                  </a:moveTo>
                  <a:lnTo>
                    <a:pt x="218440" y="820420"/>
                  </a:lnTo>
                  <a:lnTo>
                    <a:pt x="210820" y="824230"/>
                  </a:lnTo>
                  <a:lnTo>
                    <a:pt x="213360" y="828040"/>
                  </a:lnTo>
                  <a:lnTo>
                    <a:pt x="214630" y="833120"/>
                  </a:lnTo>
                  <a:lnTo>
                    <a:pt x="218440" y="830580"/>
                  </a:lnTo>
                  <a:lnTo>
                    <a:pt x="223520" y="828040"/>
                  </a:lnTo>
                  <a:close/>
                </a:path>
                <a:path w="521970" h="928370">
                  <a:moveTo>
                    <a:pt x="231140" y="40640"/>
                  </a:moveTo>
                  <a:lnTo>
                    <a:pt x="223520" y="36830"/>
                  </a:lnTo>
                  <a:lnTo>
                    <a:pt x="218440" y="44450"/>
                  </a:lnTo>
                  <a:lnTo>
                    <a:pt x="223520" y="46990"/>
                  </a:lnTo>
                  <a:lnTo>
                    <a:pt x="226060" y="49530"/>
                  </a:lnTo>
                  <a:lnTo>
                    <a:pt x="228600" y="45720"/>
                  </a:lnTo>
                  <a:lnTo>
                    <a:pt x="231140" y="40640"/>
                  </a:lnTo>
                  <a:close/>
                </a:path>
                <a:path w="521970" h="928370">
                  <a:moveTo>
                    <a:pt x="238760" y="819150"/>
                  </a:moveTo>
                  <a:lnTo>
                    <a:pt x="237490" y="815340"/>
                  </a:lnTo>
                  <a:lnTo>
                    <a:pt x="234950" y="811530"/>
                  </a:lnTo>
                  <a:lnTo>
                    <a:pt x="232410" y="812800"/>
                  </a:lnTo>
                  <a:lnTo>
                    <a:pt x="228600" y="814070"/>
                  </a:lnTo>
                  <a:lnTo>
                    <a:pt x="226060" y="815340"/>
                  </a:lnTo>
                  <a:lnTo>
                    <a:pt x="231140" y="822960"/>
                  </a:lnTo>
                  <a:lnTo>
                    <a:pt x="238760" y="819150"/>
                  </a:lnTo>
                  <a:close/>
                </a:path>
                <a:path w="521970" h="928370">
                  <a:moveTo>
                    <a:pt x="247650" y="50800"/>
                  </a:moveTo>
                  <a:lnTo>
                    <a:pt x="245110" y="49530"/>
                  </a:lnTo>
                  <a:lnTo>
                    <a:pt x="242570" y="46990"/>
                  </a:lnTo>
                  <a:lnTo>
                    <a:pt x="240030" y="45720"/>
                  </a:lnTo>
                  <a:lnTo>
                    <a:pt x="234950" y="53340"/>
                  </a:lnTo>
                  <a:lnTo>
                    <a:pt x="237490" y="55880"/>
                  </a:lnTo>
                  <a:lnTo>
                    <a:pt x="240030" y="57150"/>
                  </a:lnTo>
                  <a:lnTo>
                    <a:pt x="243840" y="58420"/>
                  </a:lnTo>
                  <a:lnTo>
                    <a:pt x="245110" y="54610"/>
                  </a:lnTo>
                  <a:lnTo>
                    <a:pt x="247650" y="50800"/>
                  </a:lnTo>
                  <a:close/>
                </a:path>
                <a:path w="521970" h="928370">
                  <a:moveTo>
                    <a:pt x="256540" y="807720"/>
                  </a:moveTo>
                  <a:lnTo>
                    <a:pt x="251460" y="800100"/>
                  </a:lnTo>
                  <a:lnTo>
                    <a:pt x="248920" y="801370"/>
                  </a:lnTo>
                  <a:lnTo>
                    <a:pt x="246380" y="803910"/>
                  </a:lnTo>
                  <a:lnTo>
                    <a:pt x="242570" y="805180"/>
                  </a:lnTo>
                  <a:lnTo>
                    <a:pt x="245110" y="808990"/>
                  </a:lnTo>
                  <a:lnTo>
                    <a:pt x="247650" y="814070"/>
                  </a:lnTo>
                  <a:lnTo>
                    <a:pt x="251460" y="811530"/>
                  </a:lnTo>
                  <a:lnTo>
                    <a:pt x="254000" y="810260"/>
                  </a:lnTo>
                  <a:lnTo>
                    <a:pt x="256540" y="807720"/>
                  </a:lnTo>
                  <a:close/>
                </a:path>
                <a:path w="521970" h="928370">
                  <a:moveTo>
                    <a:pt x="265430" y="62230"/>
                  </a:moveTo>
                  <a:lnTo>
                    <a:pt x="262890" y="59690"/>
                  </a:lnTo>
                  <a:lnTo>
                    <a:pt x="260350" y="58420"/>
                  </a:lnTo>
                  <a:lnTo>
                    <a:pt x="256540" y="55880"/>
                  </a:lnTo>
                  <a:lnTo>
                    <a:pt x="254000" y="60960"/>
                  </a:lnTo>
                  <a:lnTo>
                    <a:pt x="252730" y="64770"/>
                  </a:lnTo>
                  <a:lnTo>
                    <a:pt x="257810" y="67310"/>
                  </a:lnTo>
                  <a:lnTo>
                    <a:pt x="260350" y="69850"/>
                  </a:lnTo>
                  <a:lnTo>
                    <a:pt x="265430" y="62230"/>
                  </a:lnTo>
                  <a:close/>
                </a:path>
                <a:path w="521970" h="928370">
                  <a:moveTo>
                    <a:pt x="274320" y="797560"/>
                  </a:moveTo>
                  <a:lnTo>
                    <a:pt x="269240" y="789940"/>
                  </a:lnTo>
                  <a:lnTo>
                    <a:pt x="265430" y="791210"/>
                  </a:lnTo>
                  <a:lnTo>
                    <a:pt x="262890" y="792480"/>
                  </a:lnTo>
                  <a:lnTo>
                    <a:pt x="260350" y="795020"/>
                  </a:lnTo>
                  <a:lnTo>
                    <a:pt x="265430" y="802640"/>
                  </a:lnTo>
                  <a:lnTo>
                    <a:pt x="267970" y="801370"/>
                  </a:lnTo>
                  <a:lnTo>
                    <a:pt x="271780" y="798830"/>
                  </a:lnTo>
                  <a:lnTo>
                    <a:pt x="274320" y="797560"/>
                  </a:lnTo>
                  <a:close/>
                </a:path>
                <a:path w="521970" h="928370">
                  <a:moveTo>
                    <a:pt x="281940" y="72390"/>
                  </a:moveTo>
                  <a:lnTo>
                    <a:pt x="279400" y="71120"/>
                  </a:lnTo>
                  <a:lnTo>
                    <a:pt x="276860" y="68580"/>
                  </a:lnTo>
                  <a:lnTo>
                    <a:pt x="274320" y="67310"/>
                  </a:lnTo>
                  <a:lnTo>
                    <a:pt x="269240" y="74930"/>
                  </a:lnTo>
                  <a:lnTo>
                    <a:pt x="271780" y="77470"/>
                  </a:lnTo>
                  <a:lnTo>
                    <a:pt x="276860" y="80010"/>
                  </a:lnTo>
                  <a:lnTo>
                    <a:pt x="281940" y="72390"/>
                  </a:lnTo>
                  <a:close/>
                </a:path>
                <a:path w="521970" h="928370">
                  <a:moveTo>
                    <a:pt x="290830" y="786130"/>
                  </a:moveTo>
                  <a:lnTo>
                    <a:pt x="285750" y="778510"/>
                  </a:lnTo>
                  <a:lnTo>
                    <a:pt x="281940" y="779780"/>
                  </a:lnTo>
                  <a:lnTo>
                    <a:pt x="279400" y="782320"/>
                  </a:lnTo>
                  <a:lnTo>
                    <a:pt x="276860" y="783590"/>
                  </a:lnTo>
                  <a:lnTo>
                    <a:pt x="279400" y="787400"/>
                  </a:lnTo>
                  <a:lnTo>
                    <a:pt x="281940" y="792480"/>
                  </a:lnTo>
                  <a:lnTo>
                    <a:pt x="284480" y="789940"/>
                  </a:lnTo>
                  <a:lnTo>
                    <a:pt x="288290" y="787400"/>
                  </a:lnTo>
                  <a:lnTo>
                    <a:pt x="290830" y="786130"/>
                  </a:lnTo>
                  <a:close/>
                </a:path>
                <a:path w="521970" h="928370">
                  <a:moveTo>
                    <a:pt x="298450" y="83820"/>
                  </a:moveTo>
                  <a:lnTo>
                    <a:pt x="295910" y="82550"/>
                  </a:lnTo>
                  <a:lnTo>
                    <a:pt x="293370" y="80010"/>
                  </a:lnTo>
                  <a:lnTo>
                    <a:pt x="290830" y="78740"/>
                  </a:lnTo>
                  <a:lnTo>
                    <a:pt x="285750" y="86360"/>
                  </a:lnTo>
                  <a:lnTo>
                    <a:pt x="288290" y="87630"/>
                  </a:lnTo>
                  <a:lnTo>
                    <a:pt x="290830" y="90170"/>
                  </a:lnTo>
                  <a:lnTo>
                    <a:pt x="293370" y="91440"/>
                  </a:lnTo>
                  <a:lnTo>
                    <a:pt x="298450" y="83820"/>
                  </a:lnTo>
                  <a:close/>
                </a:path>
                <a:path w="521970" h="928370">
                  <a:moveTo>
                    <a:pt x="306070" y="774700"/>
                  </a:moveTo>
                  <a:lnTo>
                    <a:pt x="300990" y="767080"/>
                  </a:lnTo>
                  <a:lnTo>
                    <a:pt x="298450" y="769620"/>
                  </a:lnTo>
                  <a:lnTo>
                    <a:pt x="295910" y="770890"/>
                  </a:lnTo>
                  <a:lnTo>
                    <a:pt x="293370" y="773430"/>
                  </a:lnTo>
                  <a:lnTo>
                    <a:pt x="298450" y="781050"/>
                  </a:lnTo>
                  <a:lnTo>
                    <a:pt x="300990" y="778510"/>
                  </a:lnTo>
                  <a:lnTo>
                    <a:pt x="303530" y="777240"/>
                  </a:lnTo>
                  <a:lnTo>
                    <a:pt x="306070" y="774700"/>
                  </a:lnTo>
                  <a:close/>
                </a:path>
                <a:path w="521970" h="928370">
                  <a:moveTo>
                    <a:pt x="314960" y="95250"/>
                  </a:moveTo>
                  <a:lnTo>
                    <a:pt x="312420" y="93980"/>
                  </a:lnTo>
                  <a:lnTo>
                    <a:pt x="307340" y="88900"/>
                  </a:lnTo>
                  <a:lnTo>
                    <a:pt x="303530" y="93980"/>
                  </a:lnTo>
                  <a:lnTo>
                    <a:pt x="300990" y="96520"/>
                  </a:lnTo>
                  <a:lnTo>
                    <a:pt x="306070" y="101600"/>
                  </a:lnTo>
                  <a:lnTo>
                    <a:pt x="308610" y="102870"/>
                  </a:lnTo>
                  <a:lnTo>
                    <a:pt x="312420" y="99060"/>
                  </a:lnTo>
                  <a:lnTo>
                    <a:pt x="314960" y="95250"/>
                  </a:lnTo>
                  <a:close/>
                </a:path>
                <a:path w="521970" h="928370">
                  <a:moveTo>
                    <a:pt x="322580" y="763270"/>
                  </a:moveTo>
                  <a:lnTo>
                    <a:pt x="320040" y="759460"/>
                  </a:lnTo>
                  <a:lnTo>
                    <a:pt x="316230" y="755650"/>
                  </a:lnTo>
                  <a:lnTo>
                    <a:pt x="313690" y="758190"/>
                  </a:lnTo>
                  <a:lnTo>
                    <a:pt x="311150" y="759460"/>
                  </a:lnTo>
                  <a:lnTo>
                    <a:pt x="308610" y="762000"/>
                  </a:lnTo>
                  <a:lnTo>
                    <a:pt x="311150" y="765810"/>
                  </a:lnTo>
                  <a:lnTo>
                    <a:pt x="314960" y="769620"/>
                  </a:lnTo>
                  <a:lnTo>
                    <a:pt x="317500" y="767080"/>
                  </a:lnTo>
                  <a:lnTo>
                    <a:pt x="320040" y="765810"/>
                  </a:lnTo>
                  <a:lnTo>
                    <a:pt x="322580" y="763270"/>
                  </a:lnTo>
                  <a:close/>
                </a:path>
                <a:path w="521970" h="928370">
                  <a:moveTo>
                    <a:pt x="330200" y="106680"/>
                  </a:moveTo>
                  <a:lnTo>
                    <a:pt x="327660" y="105410"/>
                  </a:lnTo>
                  <a:lnTo>
                    <a:pt x="325120" y="102870"/>
                  </a:lnTo>
                  <a:lnTo>
                    <a:pt x="322580" y="101600"/>
                  </a:lnTo>
                  <a:lnTo>
                    <a:pt x="320040" y="104140"/>
                  </a:lnTo>
                  <a:lnTo>
                    <a:pt x="316230" y="109220"/>
                  </a:lnTo>
                  <a:lnTo>
                    <a:pt x="321310" y="111760"/>
                  </a:lnTo>
                  <a:lnTo>
                    <a:pt x="323850" y="114300"/>
                  </a:lnTo>
                  <a:lnTo>
                    <a:pt x="327660" y="110490"/>
                  </a:lnTo>
                  <a:lnTo>
                    <a:pt x="330200" y="106680"/>
                  </a:lnTo>
                  <a:close/>
                </a:path>
                <a:path w="521970" h="928370">
                  <a:moveTo>
                    <a:pt x="336550" y="751840"/>
                  </a:moveTo>
                  <a:lnTo>
                    <a:pt x="331470" y="744220"/>
                  </a:lnTo>
                  <a:lnTo>
                    <a:pt x="328930" y="746760"/>
                  </a:lnTo>
                  <a:lnTo>
                    <a:pt x="326390" y="748030"/>
                  </a:lnTo>
                  <a:lnTo>
                    <a:pt x="323850" y="750570"/>
                  </a:lnTo>
                  <a:lnTo>
                    <a:pt x="326390" y="754380"/>
                  </a:lnTo>
                  <a:lnTo>
                    <a:pt x="330200" y="758190"/>
                  </a:lnTo>
                  <a:lnTo>
                    <a:pt x="336550" y="751840"/>
                  </a:lnTo>
                  <a:close/>
                </a:path>
                <a:path w="521970" h="928370">
                  <a:moveTo>
                    <a:pt x="344170" y="118110"/>
                  </a:moveTo>
                  <a:lnTo>
                    <a:pt x="341630" y="116840"/>
                  </a:lnTo>
                  <a:lnTo>
                    <a:pt x="339090" y="114300"/>
                  </a:lnTo>
                  <a:lnTo>
                    <a:pt x="336550" y="113030"/>
                  </a:lnTo>
                  <a:lnTo>
                    <a:pt x="334010" y="115570"/>
                  </a:lnTo>
                  <a:lnTo>
                    <a:pt x="331470" y="119380"/>
                  </a:lnTo>
                  <a:lnTo>
                    <a:pt x="334010" y="121920"/>
                  </a:lnTo>
                  <a:lnTo>
                    <a:pt x="336550" y="123190"/>
                  </a:lnTo>
                  <a:lnTo>
                    <a:pt x="339090" y="125730"/>
                  </a:lnTo>
                  <a:lnTo>
                    <a:pt x="344170" y="118110"/>
                  </a:lnTo>
                  <a:close/>
                </a:path>
                <a:path w="521970" h="928370">
                  <a:moveTo>
                    <a:pt x="351790" y="740410"/>
                  </a:moveTo>
                  <a:lnTo>
                    <a:pt x="349250" y="736600"/>
                  </a:lnTo>
                  <a:lnTo>
                    <a:pt x="345440" y="732790"/>
                  </a:lnTo>
                  <a:lnTo>
                    <a:pt x="339090" y="739140"/>
                  </a:lnTo>
                  <a:lnTo>
                    <a:pt x="344170" y="746760"/>
                  </a:lnTo>
                  <a:lnTo>
                    <a:pt x="349250" y="741680"/>
                  </a:lnTo>
                  <a:lnTo>
                    <a:pt x="351790" y="740410"/>
                  </a:lnTo>
                  <a:close/>
                </a:path>
                <a:path w="521970" h="928370">
                  <a:moveTo>
                    <a:pt x="358140" y="130810"/>
                  </a:moveTo>
                  <a:lnTo>
                    <a:pt x="356870" y="128270"/>
                  </a:lnTo>
                  <a:lnTo>
                    <a:pt x="354330" y="125730"/>
                  </a:lnTo>
                  <a:lnTo>
                    <a:pt x="351790" y="124460"/>
                  </a:lnTo>
                  <a:lnTo>
                    <a:pt x="349250" y="128270"/>
                  </a:lnTo>
                  <a:lnTo>
                    <a:pt x="345440" y="132080"/>
                  </a:lnTo>
                  <a:lnTo>
                    <a:pt x="350520" y="134620"/>
                  </a:lnTo>
                  <a:lnTo>
                    <a:pt x="353060" y="137160"/>
                  </a:lnTo>
                  <a:lnTo>
                    <a:pt x="355600" y="133350"/>
                  </a:lnTo>
                  <a:lnTo>
                    <a:pt x="358140" y="130810"/>
                  </a:lnTo>
                  <a:close/>
                </a:path>
                <a:path w="521970" h="928370">
                  <a:moveTo>
                    <a:pt x="367030" y="727710"/>
                  </a:moveTo>
                  <a:lnTo>
                    <a:pt x="363220" y="723900"/>
                  </a:lnTo>
                  <a:lnTo>
                    <a:pt x="360680" y="720090"/>
                  </a:lnTo>
                  <a:lnTo>
                    <a:pt x="353060" y="727710"/>
                  </a:lnTo>
                  <a:lnTo>
                    <a:pt x="355600" y="730250"/>
                  </a:lnTo>
                  <a:lnTo>
                    <a:pt x="358140" y="734060"/>
                  </a:lnTo>
                  <a:lnTo>
                    <a:pt x="360680" y="731520"/>
                  </a:lnTo>
                  <a:lnTo>
                    <a:pt x="363220" y="730250"/>
                  </a:lnTo>
                  <a:lnTo>
                    <a:pt x="367030" y="727710"/>
                  </a:lnTo>
                  <a:close/>
                </a:path>
                <a:path w="521970" h="928370">
                  <a:moveTo>
                    <a:pt x="374650" y="143510"/>
                  </a:moveTo>
                  <a:lnTo>
                    <a:pt x="372110" y="142240"/>
                  </a:lnTo>
                  <a:lnTo>
                    <a:pt x="367030" y="137160"/>
                  </a:lnTo>
                  <a:lnTo>
                    <a:pt x="360680" y="143510"/>
                  </a:lnTo>
                  <a:lnTo>
                    <a:pt x="368300" y="151130"/>
                  </a:lnTo>
                  <a:lnTo>
                    <a:pt x="370840" y="147320"/>
                  </a:lnTo>
                  <a:lnTo>
                    <a:pt x="374650" y="143510"/>
                  </a:lnTo>
                  <a:close/>
                </a:path>
                <a:path w="521970" h="928370">
                  <a:moveTo>
                    <a:pt x="382270" y="713740"/>
                  </a:moveTo>
                  <a:lnTo>
                    <a:pt x="375920" y="707390"/>
                  </a:lnTo>
                  <a:lnTo>
                    <a:pt x="373380" y="709930"/>
                  </a:lnTo>
                  <a:lnTo>
                    <a:pt x="370840" y="711200"/>
                  </a:lnTo>
                  <a:lnTo>
                    <a:pt x="368300" y="713740"/>
                  </a:lnTo>
                  <a:lnTo>
                    <a:pt x="370840" y="717550"/>
                  </a:lnTo>
                  <a:lnTo>
                    <a:pt x="374650" y="720090"/>
                  </a:lnTo>
                  <a:lnTo>
                    <a:pt x="377190" y="718820"/>
                  </a:lnTo>
                  <a:lnTo>
                    <a:pt x="382270" y="713740"/>
                  </a:lnTo>
                  <a:close/>
                </a:path>
                <a:path w="521970" h="928370">
                  <a:moveTo>
                    <a:pt x="388620" y="157480"/>
                  </a:moveTo>
                  <a:lnTo>
                    <a:pt x="387350" y="154940"/>
                  </a:lnTo>
                  <a:lnTo>
                    <a:pt x="384810" y="153670"/>
                  </a:lnTo>
                  <a:lnTo>
                    <a:pt x="382270" y="151130"/>
                  </a:lnTo>
                  <a:lnTo>
                    <a:pt x="375920" y="157480"/>
                  </a:lnTo>
                  <a:lnTo>
                    <a:pt x="378460" y="160020"/>
                  </a:lnTo>
                  <a:lnTo>
                    <a:pt x="379730" y="162560"/>
                  </a:lnTo>
                  <a:lnTo>
                    <a:pt x="382270" y="163830"/>
                  </a:lnTo>
                  <a:lnTo>
                    <a:pt x="386080" y="161290"/>
                  </a:lnTo>
                  <a:lnTo>
                    <a:pt x="388620" y="157480"/>
                  </a:lnTo>
                  <a:close/>
                </a:path>
                <a:path w="521970" h="928370">
                  <a:moveTo>
                    <a:pt x="396240" y="699770"/>
                  </a:moveTo>
                  <a:lnTo>
                    <a:pt x="389890" y="693420"/>
                  </a:lnTo>
                  <a:lnTo>
                    <a:pt x="384810" y="698500"/>
                  </a:lnTo>
                  <a:lnTo>
                    <a:pt x="382270" y="699770"/>
                  </a:lnTo>
                  <a:lnTo>
                    <a:pt x="386080" y="703580"/>
                  </a:lnTo>
                  <a:lnTo>
                    <a:pt x="388620" y="707390"/>
                  </a:lnTo>
                  <a:lnTo>
                    <a:pt x="396240" y="699770"/>
                  </a:lnTo>
                  <a:close/>
                </a:path>
                <a:path w="521970" h="928370">
                  <a:moveTo>
                    <a:pt x="403860" y="171450"/>
                  </a:moveTo>
                  <a:lnTo>
                    <a:pt x="398780" y="166370"/>
                  </a:lnTo>
                  <a:lnTo>
                    <a:pt x="396240" y="165100"/>
                  </a:lnTo>
                  <a:lnTo>
                    <a:pt x="392430" y="167640"/>
                  </a:lnTo>
                  <a:lnTo>
                    <a:pt x="389890" y="171450"/>
                  </a:lnTo>
                  <a:lnTo>
                    <a:pt x="396240" y="177800"/>
                  </a:lnTo>
                  <a:lnTo>
                    <a:pt x="400050" y="175260"/>
                  </a:lnTo>
                  <a:lnTo>
                    <a:pt x="403860" y="171450"/>
                  </a:lnTo>
                  <a:close/>
                </a:path>
                <a:path w="521970" h="928370">
                  <a:moveTo>
                    <a:pt x="410210" y="685800"/>
                  </a:moveTo>
                  <a:lnTo>
                    <a:pt x="406400" y="681990"/>
                  </a:lnTo>
                  <a:lnTo>
                    <a:pt x="402590" y="679450"/>
                  </a:lnTo>
                  <a:lnTo>
                    <a:pt x="401320" y="681990"/>
                  </a:lnTo>
                  <a:lnTo>
                    <a:pt x="398780" y="683260"/>
                  </a:lnTo>
                  <a:lnTo>
                    <a:pt x="396240" y="685800"/>
                  </a:lnTo>
                  <a:lnTo>
                    <a:pt x="400050" y="689610"/>
                  </a:lnTo>
                  <a:lnTo>
                    <a:pt x="402590" y="693420"/>
                  </a:lnTo>
                  <a:lnTo>
                    <a:pt x="410210" y="685800"/>
                  </a:lnTo>
                  <a:close/>
                </a:path>
                <a:path w="521970" h="928370">
                  <a:moveTo>
                    <a:pt x="416560" y="185420"/>
                  </a:moveTo>
                  <a:lnTo>
                    <a:pt x="414020" y="182880"/>
                  </a:lnTo>
                  <a:lnTo>
                    <a:pt x="411480" y="181610"/>
                  </a:lnTo>
                  <a:lnTo>
                    <a:pt x="410210" y="179070"/>
                  </a:lnTo>
                  <a:lnTo>
                    <a:pt x="406400" y="181610"/>
                  </a:lnTo>
                  <a:lnTo>
                    <a:pt x="402590" y="185420"/>
                  </a:lnTo>
                  <a:lnTo>
                    <a:pt x="408940" y="191770"/>
                  </a:lnTo>
                  <a:lnTo>
                    <a:pt x="412750" y="189230"/>
                  </a:lnTo>
                  <a:lnTo>
                    <a:pt x="416560" y="185420"/>
                  </a:lnTo>
                  <a:close/>
                </a:path>
                <a:path w="521970" h="928370">
                  <a:moveTo>
                    <a:pt x="422910" y="671830"/>
                  </a:moveTo>
                  <a:lnTo>
                    <a:pt x="419100" y="668020"/>
                  </a:lnTo>
                  <a:lnTo>
                    <a:pt x="415290" y="665480"/>
                  </a:lnTo>
                  <a:lnTo>
                    <a:pt x="414020" y="668020"/>
                  </a:lnTo>
                  <a:lnTo>
                    <a:pt x="411480" y="670560"/>
                  </a:lnTo>
                  <a:lnTo>
                    <a:pt x="408940" y="671830"/>
                  </a:lnTo>
                  <a:lnTo>
                    <a:pt x="412750" y="675640"/>
                  </a:lnTo>
                  <a:lnTo>
                    <a:pt x="416560" y="678180"/>
                  </a:lnTo>
                  <a:lnTo>
                    <a:pt x="419100" y="676910"/>
                  </a:lnTo>
                  <a:lnTo>
                    <a:pt x="420370" y="674370"/>
                  </a:lnTo>
                  <a:lnTo>
                    <a:pt x="422910" y="671830"/>
                  </a:lnTo>
                  <a:close/>
                </a:path>
                <a:path w="521970" h="928370">
                  <a:moveTo>
                    <a:pt x="429260" y="200660"/>
                  </a:moveTo>
                  <a:lnTo>
                    <a:pt x="426720" y="198120"/>
                  </a:lnTo>
                  <a:lnTo>
                    <a:pt x="425450" y="195580"/>
                  </a:lnTo>
                  <a:lnTo>
                    <a:pt x="422910" y="193040"/>
                  </a:lnTo>
                  <a:lnTo>
                    <a:pt x="419100" y="195580"/>
                  </a:lnTo>
                  <a:lnTo>
                    <a:pt x="416560" y="199390"/>
                  </a:lnTo>
                  <a:lnTo>
                    <a:pt x="417830" y="201930"/>
                  </a:lnTo>
                  <a:lnTo>
                    <a:pt x="420370" y="204470"/>
                  </a:lnTo>
                  <a:lnTo>
                    <a:pt x="421640" y="207010"/>
                  </a:lnTo>
                  <a:lnTo>
                    <a:pt x="425450" y="203200"/>
                  </a:lnTo>
                  <a:lnTo>
                    <a:pt x="429260" y="200660"/>
                  </a:lnTo>
                  <a:close/>
                </a:path>
                <a:path w="521970" h="928370">
                  <a:moveTo>
                    <a:pt x="435610" y="656590"/>
                  </a:moveTo>
                  <a:lnTo>
                    <a:pt x="427990" y="651510"/>
                  </a:lnTo>
                  <a:lnTo>
                    <a:pt x="425450" y="652780"/>
                  </a:lnTo>
                  <a:lnTo>
                    <a:pt x="424180" y="655320"/>
                  </a:lnTo>
                  <a:lnTo>
                    <a:pt x="421640" y="657860"/>
                  </a:lnTo>
                  <a:lnTo>
                    <a:pt x="425450" y="661670"/>
                  </a:lnTo>
                  <a:lnTo>
                    <a:pt x="429260" y="664210"/>
                  </a:lnTo>
                  <a:lnTo>
                    <a:pt x="430530" y="661670"/>
                  </a:lnTo>
                  <a:lnTo>
                    <a:pt x="435610" y="656590"/>
                  </a:lnTo>
                  <a:close/>
                </a:path>
                <a:path w="521970" h="928370">
                  <a:moveTo>
                    <a:pt x="440690" y="214630"/>
                  </a:moveTo>
                  <a:lnTo>
                    <a:pt x="439420" y="212090"/>
                  </a:lnTo>
                  <a:lnTo>
                    <a:pt x="436880" y="209550"/>
                  </a:lnTo>
                  <a:lnTo>
                    <a:pt x="435610" y="207010"/>
                  </a:lnTo>
                  <a:lnTo>
                    <a:pt x="431800" y="210820"/>
                  </a:lnTo>
                  <a:lnTo>
                    <a:pt x="427990" y="213360"/>
                  </a:lnTo>
                  <a:lnTo>
                    <a:pt x="429260" y="215900"/>
                  </a:lnTo>
                  <a:lnTo>
                    <a:pt x="431800" y="218440"/>
                  </a:lnTo>
                  <a:lnTo>
                    <a:pt x="433070" y="220980"/>
                  </a:lnTo>
                  <a:lnTo>
                    <a:pt x="436880" y="218440"/>
                  </a:lnTo>
                  <a:lnTo>
                    <a:pt x="440690" y="214630"/>
                  </a:lnTo>
                  <a:close/>
                </a:path>
                <a:path w="521970" h="928370">
                  <a:moveTo>
                    <a:pt x="447040" y="642620"/>
                  </a:moveTo>
                  <a:lnTo>
                    <a:pt x="443230" y="640080"/>
                  </a:lnTo>
                  <a:lnTo>
                    <a:pt x="439420" y="636270"/>
                  </a:lnTo>
                  <a:lnTo>
                    <a:pt x="436880" y="638810"/>
                  </a:lnTo>
                  <a:lnTo>
                    <a:pt x="435610" y="641350"/>
                  </a:lnTo>
                  <a:lnTo>
                    <a:pt x="433070" y="643890"/>
                  </a:lnTo>
                  <a:lnTo>
                    <a:pt x="436880" y="646430"/>
                  </a:lnTo>
                  <a:lnTo>
                    <a:pt x="440690" y="650240"/>
                  </a:lnTo>
                  <a:lnTo>
                    <a:pt x="443230" y="647700"/>
                  </a:lnTo>
                  <a:lnTo>
                    <a:pt x="444500" y="645160"/>
                  </a:lnTo>
                  <a:lnTo>
                    <a:pt x="447040" y="642620"/>
                  </a:lnTo>
                  <a:close/>
                </a:path>
                <a:path w="521970" h="928370">
                  <a:moveTo>
                    <a:pt x="452120" y="231140"/>
                  </a:moveTo>
                  <a:lnTo>
                    <a:pt x="450850" y="227330"/>
                  </a:lnTo>
                  <a:lnTo>
                    <a:pt x="448310" y="224790"/>
                  </a:lnTo>
                  <a:lnTo>
                    <a:pt x="447040" y="222250"/>
                  </a:lnTo>
                  <a:lnTo>
                    <a:pt x="443230" y="224790"/>
                  </a:lnTo>
                  <a:lnTo>
                    <a:pt x="439420" y="228600"/>
                  </a:lnTo>
                  <a:lnTo>
                    <a:pt x="440690" y="231140"/>
                  </a:lnTo>
                  <a:lnTo>
                    <a:pt x="445770" y="236220"/>
                  </a:lnTo>
                  <a:lnTo>
                    <a:pt x="448310" y="233680"/>
                  </a:lnTo>
                  <a:lnTo>
                    <a:pt x="452120" y="231140"/>
                  </a:lnTo>
                  <a:close/>
                </a:path>
                <a:path w="521970" h="928370">
                  <a:moveTo>
                    <a:pt x="458470" y="626110"/>
                  </a:moveTo>
                  <a:lnTo>
                    <a:pt x="450850" y="621030"/>
                  </a:lnTo>
                  <a:lnTo>
                    <a:pt x="448310" y="623570"/>
                  </a:lnTo>
                  <a:lnTo>
                    <a:pt x="447040" y="626110"/>
                  </a:lnTo>
                  <a:lnTo>
                    <a:pt x="444500" y="628650"/>
                  </a:lnTo>
                  <a:lnTo>
                    <a:pt x="452120" y="633730"/>
                  </a:lnTo>
                  <a:lnTo>
                    <a:pt x="454660" y="631190"/>
                  </a:lnTo>
                  <a:lnTo>
                    <a:pt x="455930" y="628650"/>
                  </a:lnTo>
                  <a:lnTo>
                    <a:pt x="458470" y="626110"/>
                  </a:lnTo>
                  <a:close/>
                </a:path>
                <a:path w="521970" h="928370">
                  <a:moveTo>
                    <a:pt x="464820" y="247650"/>
                  </a:moveTo>
                  <a:lnTo>
                    <a:pt x="462280" y="245110"/>
                  </a:lnTo>
                  <a:lnTo>
                    <a:pt x="459740" y="241300"/>
                  </a:lnTo>
                  <a:lnTo>
                    <a:pt x="458470" y="238760"/>
                  </a:lnTo>
                  <a:lnTo>
                    <a:pt x="450850" y="243840"/>
                  </a:lnTo>
                  <a:lnTo>
                    <a:pt x="452120" y="246380"/>
                  </a:lnTo>
                  <a:lnTo>
                    <a:pt x="454660" y="250190"/>
                  </a:lnTo>
                  <a:lnTo>
                    <a:pt x="455930" y="252730"/>
                  </a:lnTo>
                  <a:lnTo>
                    <a:pt x="459740" y="250190"/>
                  </a:lnTo>
                  <a:lnTo>
                    <a:pt x="464820" y="247650"/>
                  </a:lnTo>
                  <a:close/>
                </a:path>
                <a:path w="521970" h="928370">
                  <a:moveTo>
                    <a:pt x="469900" y="608330"/>
                  </a:moveTo>
                  <a:lnTo>
                    <a:pt x="464820" y="607060"/>
                  </a:lnTo>
                  <a:lnTo>
                    <a:pt x="461010" y="604520"/>
                  </a:lnTo>
                  <a:lnTo>
                    <a:pt x="459740" y="607060"/>
                  </a:lnTo>
                  <a:lnTo>
                    <a:pt x="457200" y="609600"/>
                  </a:lnTo>
                  <a:lnTo>
                    <a:pt x="455930" y="612140"/>
                  </a:lnTo>
                  <a:lnTo>
                    <a:pt x="463550" y="617220"/>
                  </a:lnTo>
                  <a:lnTo>
                    <a:pt x="466090" y="614680"/>
                  </a:lnTo>
                  <a:lnTo>
                    <a:pt x="467360" y="612140"/>
                  </a:lnTo>
                  <a:lnTo>
                    <a:pt x="469900" y="608330"/>
                  </a:lnTo>
                  <a:close/>
                </a:path>
                <a:path w="521970" h="928370">
                  <a:moveTo>
                    <a:pt x="474980" y="264160"/>
                  </a:moveTo>
                  <a:lnTo>
                    <a:pt x="472440" y="261620"/>
                  </a:lnTo>
                  <a:lnTo>
                    <a:pt x="471170" y="259080"/>
                  </a:lnTo>
                  <a:lnTo>
                    <a:pt x="469900" y="255270"/>
                  </a:lnTo>
                  <a:lnTo>
                    <a:pt x="464820" y="257810"/>
                  </a:lnTo>
                  <a:lnTo>
                    <a:pt x="461010" y="260350"/>
                  </a:lnTo>
                  <a:lnTo>
                    <a:pt x="463550" y="262890"/>
                  </a:lnTo>
                  <a:lnTo>
                    <a:pt x="464820" y="266700"/>
                  </a:lnTo>
                  <a:lnTo>
                    <a:pt x="466090" y="269240"/>
                  </a:lnTo>
                  <a:lnTo>
                    <a:pt x="469900" y="266700"/>
                  </a:lnTo>
                  <a:lnTo>
                    <a:pt x="474980" y="264160"/>
                  </a:lnTo>
                  <a:close/>
                </a:path>
                <a:path w="521970" h="928370">
                  <a:moveTo>
                    <a:pt x="478790" y="591820"/>
                  </a:moveTo>
                  <a:lnTo>
                    <a:pt x="471170" y="586740"/>
                  </a:lnTo>
                  <a:lnTo>
                    <a:pt x="469900" y="590550"/>
                  </a:lnTo>
                  <a:lnTo>
                    <a:pt x="467360" y="593090"/>
                  </a:lnTo>
                  <a:lnTo>
                    <a:pt x="466090" y="595630"/>
                  </a:lnTo>
                  <a:lnTo>
                    <a:pt x="473710" y="600710"/>
                  </a:lnTo>
                  <a:lnTo>
                    <a:pt x="476250" y="596900"/>
                  </a:lnTo>
                  <a:lnTo>
                    <a:pt x="478790" y="591820"/>
                  </a:lnTo>
                  <a:close/>
                </a:path>
                <a:path w="521970" h="928370">
                  <a:moveTo>
                    <a:pt x="483870" y="281940"/>
                  </a:moveTo>
                  <a:lnTo>
                    <a:pt x="482600" y="279400"/>
                  </a:lnTo>
                  <a:lnTo>
                    <a:pt x="481330" y="275590"/>
                  </a:lnTo>
                  <a:lnTo>
                    <a:pt x="478790" y="273050"/>
                  </a:lnTo>
                  <a:lnTo>
                    <a:pt x="474980" y="275590"/>
                  </a:lnTo>
                  <a:lnTo>
                    <a:pt x="471170" y="276860"/>
                  </a:lnTo>
                  <a:lnTo>
                    <a:pt x="472440" y="280670"/>
                  </a:lnTo>
                  <a:lnTo>
                    <a:pt x="473710" y="283210"/>
                  </a:lnTo>
                  <a:lnTo>
                    <a:pt x="476250" y="285750"/>
                  </a:lnTo>
                  <a:lnTo>
                    <a:pt x="480060" y="283210"/>
                  </a:lnTo>
                  <a:lnTo>
                    <a:pt x="483870" y="281940"/>
                  </a:lnTo>
                  <a:close/>
                </a:path>
                <a:path w="521970" h="928370">
                  <a:moveTo>
                    <a:pt x="488950" y="574040"/>
                  </a:moveTo>
                  <a:lnTo>
                    <a:pt x="483870" y="572770"/>
                  </a:lnTo>
                  <a:lnTo>
                    <a:pt x="480060" y="570230"/>
                  </a:lnTo>
                  <a:lnTo>
                    <a:pt x="477520" y="575310"/>
                  </a:lnTo>
                  <a:lnTo>
                    <a:pt x="474980" y="579120"/>
                  </a:lnTo>
                  <a:lnTo>
                    <a:pt x="480060" y="580390"/>
                  </a:lnTo>
                  <a:lnTo>
                    <a:pt x="483870" y="582930"/>
                  </a:lnTo>
                  <a:lnTo>
                    <a:pt x="486410" y="577850"/>
                  </a:lnTo>
                  <a:lnTo>
                    <a:pt x="488950" y="574040"/>
                  </a:lnTo>
                  <a:close/>
                </a:path>
                <a:path w="521970" h="928370">
                  <a:moveTo>
                    <a:pt x="492760" y="298450"/>
                  </a:moveTo>
                  <a:lnTo>
                    <a:pt x="488950" y="290830"/>
                  </a:lnTo>
                  <a:lnTo>
                    <a:pt x="483870" y="292100"/>
                  </a:lnTo>
                  <a:lnTo>
                    <a:pt x="480060" y="294640"/>
                  </a:lnTo>
                  <a:lnTo>
                    <a:pt x="482600" y="299720"/>
                  </a:lnTo>
                  <a:lnTo>
                    <a:pt x="483870" y="303530"/>
                  </a:lnTo>
                  <a:lnTo>
                    <a:pt x="487680" y="300990"/>
                  </a:lnTo>
                  <a:lnTo>
                    <a:pt x="492760" y="298450"/>
                  </a:lnTo>
                  <a:close/>
                </a:path>
                <a:path w="521970" h="928370">
                  <a:moveTo>
                    <a:pt x="496570" y="556260"/>
                  </a:moveTo>
                  <a:lnTo>
                    <a:pt x="491490" y="554990"/>
                  </a:lnTo>
                  <a:lnTo>
                    <a:pt x="487680" y="553720"/>
                  </a:lnTo>
                  <a:lnTo>
                    <a:pt x="483870" y="561340"/>
                  </a:lnTo>
                  <a:lnTo>
                    <a:pt x="487680" y="563880"/>
                  </a:lnTo>
                  <a:lnTo>
                    <a:pt x="492760" y="565150"/>
                  </a:lnTo>
                  <a:lnTo>
                    <a:pt x="495300" y="560070"/>
                  </a:lnTo>
                  <a:lnTo>
                    <a:pt x="496570" y="556260"/>
                  </a:lnTo>
                  <a:close/>
                </a:path>
                <a:path w="521970" h="928370">
                  <a:moveTo>
                    <a:pt x="500380" y="316230"/>
                  </a:moveTo>
                  <a:lnTo>
                    <a:pt x="497840" y="311150"/>
                  </a:lnTo>
                  <a:lnTo>
                    <a:pt x="496570" y="307340"/>
                  </a:lnTo>
                  <a:lnTo>
                    <a:pt x="491490" y="309880"/>
                  </a:lnTo>
                  <a:lnTo>
                    <a:pt x="487680" y="311150"/>
                  </a:lnTo>
                  <a:lnTo>
                    <a:pt x="488950" y="313690"/>
                  </a:lnTo>
                  <a:lnTo>
                    <a:pt x="490220" y="317500"/>
                  </a:lnTo>
                  <a:lnTo>
                    <a:pt x="491490" y="320040"/>
                  </a:lnTo>
                  <a:lnTo>
                    <a:pt x="495300" y="318770"/>
                  </a:lnTo>
                  <a:lnTo>
                    <a:pt x="500380" y="316230"/>
                  </a:lnTo>
                  <a:close/>
                </a:path>
                <a:path w="521970" h="928370">
                  <a:moveTo>
                    <a:pt x="502920" y="539750"/>
                  </a:moveTo>
                  <a:lnTo>
                    <a:pt x="499110" y="537210"/>
                  </a:lnTo>
                  <a:lnTo>
                    <a:pt x="494030" y="535940"/>
                  </a:lnTo>
                  <a:lnTo>
                    <a:pt x="492760" y="538480"/>
                  </a:lnTo>
                  <a:lnTo>
                    <a:pt x="492760" y="542290"/>
                  </a:lnTo>
                  <a:lnTo>
                    <a:pt x="491490" y="544830"/>
                  </a:lnTo>
                  <a:lnTo>
                    <a:pt x="495300" y="546100"/>
                  </a:lnTo>
                  <a:lnTo>
                    <a:pt x="500380" y="547370"/>
                  </a:lnTo>
                  <a:lnTo>
                    <a:pt x="500380" y="544830"/>
                  </a:lnTo>
                  <a:lnTo>
                    <a:pt x="502920" y="539750"/>
                  </a:lnTo>
                  <a:close/>
                </a:path>
                <a:path w="521970" h="928370">
                  <a:moveTo>
                    <a:pt x="506730" y="335280"/>
                  </a:moveTo>
                  <a:lnTo>
                    <a:pt x="505460" y="331470"/>
                  </a:lnTo>
                  <a:lnTo>
                    <a:pt x="504190" y="328930"/>
                  </a:lnTo>
                  <a:lnTo>
                    <a:pt x="502920" y="325120"/>
                  </a:lnTo>
                  <a:lnTo>
                    <a:pt x="499110" y="327660"/>
                  </a:lnTo>
                  <a:lnTo>
                    <a:pt x="494030" y="328930"/>
                  </a:lnTo>
                  <a:lnTo>
                    <a:pt x="495300" y="331470"/>
                  </a:lnTo>
                  <a:lnTo>
                    <a:pt x="496570" y="335280"/>
                  </a:lnTo>
                  <a:lnTo>
                    <a:pt x="497840" y="337820"/>
                  </a:lnTo>
                  <a:lnTo>
                    <a:pt x="501650" y="336550"/>
                  </a:lnTo>
                  <a:lnTo>
                    <a:pt x="506730" y="335280"/>
                  </a:lnTo>
                  <a:close/>
                </a:path>
                <a:path w="521970" h="928370">
                  <a:moveTo>
                    <a:pt x="509270" y="520700"/>
                  </a:moveTo>
                  <a:lnTo>
                    <a:pt x="504190" y="518160"/>
                  </a:lnTo>
                  <a:lnTo>
                    <a:pt x="500380" y="518160"/>
                  </a:lnTo>
                  <a:lnTo>
                    <a:pt x="497840" y="523240"/>
                  </a:lnTo>
                  <a:lnTo>
                    <a:pt x="497840" y="527050"/>
                  </a:lnTo>
                  <a:lnTo>
                    <a:pt x="501650" y="528320"/>
                  </a:lnTo>
                  <a:lnTo>
                    <a:pt x="506730" y="529590"/>
                  </a:lnTo>
                  <a:lnTo>
                    <a:pt x="508000" y="527050"/>
                  </a:lnTo>
                  <a:lnTo>
                    <a:pt x="508000" y="523240"/>
                  </a:lnTo>
                  <a:lnTo>
                    <a:pt x="509270" y="520700"/>
                  </a:lnTo>
                  <a:close/>
                </a:path>
                <a:path w="521970" h="928370">
                  <a:moveTo>
                    <a:pt x="511810" y="354330"/>
                  </a:moveTo>
                  <a:lnTo>
                    <a:pt x="510540" y="350520"/>
                  </a:lnTo>
                  <a:lnTo>
                    <a:pt x="510540" y="347980"/>
                  </a:lnTo>
                  <a:lnTo>
                    <a:pt x="509270" y="344170"/>
                  </a:lnTo>
                  <a:lnTo>
                    <a:pt x="505460" y="345440"/>
                  </a:lnTo>
                  <a:lnTo>
                    <a:pt x="500380" y="346710"/>
                  </a:lnTo>
                  <a:lnTo>
                    <a:pt x="501650" y="350520"/>
                  </a:lnTo>
                  <a:lnTo>
                    <a:pt x="501650" y="353060"/>
                  </a:lnTo>
                  <a:lnTo>
                    <a:pt x="502920" y="356870"/>
                  </a:lnTo>
                  <a:lnTo>
                    <a:pt x="508000" y="355600"/>
                  </a:lnTo>
                  <a:lnTo>
                    <a:pt x="511810" y="354330"/>
                  </a:lnTo>
                  <a:close/>
                </a:path>
                <a:path w="521970" h="928370">
                  <a:moveTo>
                    <a:pt x="514350" y="500380"/>
                  </a:moveTo>
                  <a:lnTo>
                    <a:pt x="509270" y="500380"/>
                  </a:lnTo>
                  <a:lnTo>
                    <a:pt x="505460" y="499110"/>
                  </a:lnTo>
                  <a:lnTo>
                    <a:pt x="504190" y="501650"/>
                  </a:lnTo>
                  <a:lnTo>
                    <a:pt x="502920" y="505460"/>
                  </a:lnTo>
                  <a:lnTo>
                    <a:pt x="502920" y="508000"/>
                  </a:lnTo>
                  <a:lnTo>
                    <a:pt x="508000" y="509270"/>
                  </a:lnTo>
                  <a:lnTo>
                    <a:pt x="511810" y="510540"/>
                  </a:lnTo>
                  <a:lnTo>
                    <a:pt x="513080" y="508000"/>
                  </a:lnTo>
                  <a:lnTo>
                    <a:pt x="513080" y="504190"/>
                  </a:lnTo>
                  <a:lnTo>
                    <a:pt x="514350" y="500380"/>
                  </a:lnTo>
                  <a:close/>
                </a:path>
                <a:path w="521970" h="928370">
                  <a:moveTo>
                    <a:pt x="515620" y="367030"/>
                  </a:moveTo>
                  <a:lnTo>
                    <a:pt x="514350" y="363220"/>
                  </a:lnTo>
                  <a:lnTo>
                    <a:pt x="509270" y="364490"/>
                  </a:lnTo>
                  <a:lnTo>
                    <a:pt x="505460" y="365760"/>
                  </a:lnTo>
                  <a:lnTo>
                    <a:pt x="505460" y="368300"/>
                  </a:lnTo>
                  <a:lnTo>
                    <a:pt x="506730" y="372110"/>
                  </a:lnTo>
                  <a:lnTo>
                    <a:pt x="506730" y="375920"/>
                  </a:lnTo>
                  <a:lnTo>
                    <a:pt x="511810" y="374650"/>
                  </a:lnTo>
                  <a:lnTo>
                    <a:pt x="515620" y="373380"/>
                  </a:lnTo>
                  <a:lnTo>
                    <a:pt x="515620" y="367030"/>
                  </a:lnTo>
                  <a:close/>
                </a:path>
                <a:path w="521970" h="928370">
                  <a:moveTo>
                    <a:pt x="518160" y="481342"/>
                  </a:moveTo>
                  <a:lnTo>
                    <a:pt x="513080" y="481342"/>
                  </a:lnTo>
                  <a:lnTo>
                    <a:pt x="508000" y="480060"/>
                  </a:lnTo>
                  <a:lnTo>
                    <a:pt x="508000" y="486410"/>
                  </a:lnTo>
                  <a:lnTo>
                    <a:pt x="506730" y="488950"/>
                  </a:lnTo>
                  <a:lnTo>
                    <a:pt x="511810" y="490220"/>
                  </a:lnTo>
                  <a:lnTo>
                    <a:pt x="515620" y="491490"/>
                  </a:lnTo>
                  <a:lnTo>
                    <a:pt x="516890" y="487680"/>
                  </a:lnTo>
                  <a:lnTo>
                    <a:pt x="516890" y="485140"/>
                  </a:lnTo>
                  <a:lnTo>
                    <a:pt x="518160" y="481342"/>
                  </a:lnTo>
                  <a:close/>
                </a:path>
                <a:path w="521970" h="928370">
                  <a:moveTo>
                    <a:pt x="519430" y="389890"/>
                  </a:moveTo>
                  <a:lnTo>
                    <a:pt x="518160" y="386080"/>
                  </a:lnTo>
                  <a:lnTo>
                    <a:pt x="518160" y="383540"/>
                  </a:lnTo>
                  <a:lnTo>
                    <a:pt x="513080" y="383540"/>
                  </a:lnTo>
                  <a:lnTo>
                    <a:pt x="508000" y="384810"/>
                  </a:lnTo>
                  <a:lnTo>
                    <a:pt x="509270" y="387350"/>
                  </a:lnTo>
                  <a:lnTo>
                    <a:pt x="509270" y="391160"/>
                  </a:lnTo>
                  <a:lnTo>
                    <a:pt x="510540" y="393700"/>
                  </a:lnTo>
                  <a:lnTo>
                    <a:pt x="514350" y="393700"/>
                  </a:lnTo>
                  <a:lnTo>
                    <a:pt x="519430" y="392430"/>
                  </a:lnTo>
                  <a:lnTo>
                    <a:pt x="519430" y="389890"/>
                  </a:lnTo>
                  <a:close/>
                </a:path>
                <a:path w="521970" h="928370">
                  <a:moveTo>
                    <a:pt x="520700" y="462280"/>
                  </a:moveTo>
                  <a:lnTo>
                    <a:pt x="515620" y="461010"/>
                  </a:lnTo>
                  <a:lnTo>
                    <a:pt x="510540" y="461010"/>
                  </a:lnTo>
                  <a:lnTo>
                    <a:pt x="510540" y="471170"/>
                  </a:lnTo>
                  <a:lnTo>
                    <a:pt x="514350" y="471170"/>
                  </a:lnTo>
                  <a:lnTo>
                    <a:pt x="519430" y="472440"/>
                  </a:lnTo>
                  <a:lnTo>
                    <a:pt x="519430" y="464820"/>
                  </a:lnTo>
                  <a:lnTo>
                    <a:pt x="520700" y="462280"/>
                  </a:lnTo>
                  <a:close/>
                </a:path>
                <a:path w="521970" h="928370">
                  <a:moveTo>
                    <a:pt x="520700" y="402590"/>
                  </a:moveTo>
                  <a:lnTo>
                    <a:pt x="515620" y="402590"/>
                  </a:lnTo>
                  <a:lnTo>
                    <a:pt x="510540" y="403860"/>
                  </a:lnTo>
                  <a:lnTo>
                    <a:pt x="511810" y="406400"/>
                  </a:lnTo>
                  <a:lnTo>
                    <a:pt x="511810" y="412750"/>
                  </a:lnTo>
                  <a:lnTo>
                    <a:pt x="520700" y="412750"/>
                  </a:lnTo>
                  <a:lnTo>
                    <a:pt x="520700" y="402590"/>
                  </a:lnTo>
                  <a:close/>
                </a:path>
                <a:path w="521970" h="928370">
                  <a:moveTo>
                    <a:pt x="521970" y="441960"/>
                  </a:moveTo>
                  <a:lnTo>
                    <a:pt x="513080" y="441960"/>
                  </a:lnTo>
                  <a:lnTo>
                    <a:pt x="511810" y="445770"/>
                  </a:lnTo>
                  <a:lnTo>
                    <a:pt x="511810" y="452120"/>
                  </a:lnTo>
                  <a:lnTo>
                    <a:pt x="520700" y="452120"/>
                  </a:lnTo>
                  <a:lnTo>
                    <a:pt x="521970" y="448310"/>
                  </a:lnTo>
                  <a:lnTo>
                    <a:pt x="521970" y="441960"/>
                  </a:lnTo>
                  <a:close/>
                </a:path>
                <a:path w="521970" h="928370">
                  <a:moveTo>
                    <a:pt x="521970" y="422910"/>
                  </a:moveTo>
                  <a:lnTo>
                    <a:pt x="513080" y="422910"/>
                  </a:lnTo>
                  <a:lnTo>
                    <a:pt x="513080" y="431800"/>
                  </a:lnTo>
                  <a:lnTo>
                    <a:pt x="521970" y="431800"/>
                  </a:lnTo>
                  <a:lnTo>
                    <a:pt x="521970" y="422910"/>
                  </a:lnTo>
                  <a:close/>
                </a:path>
              </a:pathLst>
            </a:custGeom>
            <a:solidFill>
              <a:srgbClr val="000000"/>
            </a:solidFill>
          </p:spPr>
          <p:txBody>
            <a:bodyPr wrap="square" lIns="0" tIns="0" rIns="0" bIns="0" rtlCol="0"/>
            <a:lstStyle/>
            <a:p>
              <a:endParaRPr sz="1906"/>
            </a:p>
          </p:txBody>
        </p:sp>
        <p:sp>
          <p:nvSpPr>
            <p:cNvPr id="59" name="object 59"/>
            <p:cNvSpPr/>
            <p:nvPr/>
          </p:nvSpPr>
          <p:spPr>
            <a:xfrm>
              <a:off x="3524250" y="6098539"/>
              <a:ext cx="830580" cy="157480"/>
            </a:xfrm>
            <a:custGeom>
              <a:avLst/>
              <a:gdLst/>
              <a:ahLst/>
              <a:cxnLst/>
              <a:rect l="l" t="t" r="r" b="b"/>
              <a:pathLst>
                <a:path w="830579" h="157479">
                  <a:moveTo>
                    <a:pt x="10160" y="152400"/>
                  </a:moveTo>
                  <a:lnTo>
                    <a:pt x="8890" y="147320"/>
                  </a:lnTo>
                  <a:lnTo>
                    <a:pt x="6350" y="147320"/>
                  </a:lnTo>
                  <a:lnTo>
                    <a:pt x="2540" y="148590"/>
                  </a:lnTo>
                  <a:lnTo>
                    <a:pt x="0" y="148590"/>
                  </a:lnTo>
                  <a:lnTo>
                    <a:pt x="0" y="157480"/>
                  </a:lnTo>
                  <a:lnTo>
                    <a:pt x="10160" y="157480"/>
                  </a:lnTo>
                  <a:lnTo>
                    <a:pt x="10160" y="152400"/>
                  </a:lnTo>
                  <a:close/>
                </a:path>
                <a:path w="830579" h="157479">
                  <a:moveTo>
                    <a:pt x="29210" y="147320"/>
                  </a:moveTo>
                  <a:lnTo>
                    <a:pt x="19050" y="147320"/>
                  </a:lnTo>
                  <a:lnTo>
                    <a:pt x="19050" y="156210"/>
                  </a:lnTo>
                  <a:lnTo>
                    <a:pt x="29210" y="156210"/>
                  </a:lnTo>
                  <a:lnTo>
                    <a:pt x="29210" y="147320"/>
                  </a:lnTo>
                  <a:close/>
                </a:path>
                <a:path w="830579" h="157479">
                  <a:moveTo>
                    <a:pt x="48260" y="146050"/>
                  </a:moveTo>
                  <a:lnTo>
                    <a:pt x="38100" y="146050"/>
                  </a:lnTo>
                  <a:lnTo>
                    <a:pt x="38100" y="156210"/>
                  </a:lnTo>
                  <a:lnTo>
                    <a:pt x="41910" y="156210"/>
                  </a:lnTo>
                  <a:lnTo>
                    <a:pt x="45720" y="154940"/>
                  </a:lnTo>
                  <a:lnTo>
                    <a:pt x="48260" y="154940"/>
                  </a:lnTo>
                  <a:lnTo>
                    <a:pt x="48260" y="146050"/>
                  </a:lnTo>
                  <a:close/>
                </a:path>
                <a:path w="830579" h="157479">
                  <a:moveTo>
                    <a:pt x="67310" y="144780"/>
                  </a:moveTo>
                  <a:lnTo>
                    <a:pt x="57150" y="144780"/>
                  </a:lnTo>
                  <a:lnTo>
                    <a:pt x="57150" y="149860"/>
                  </a:lnTo>
                  <a:lnTo>
                    <a:pt x="58420" y="154940"/>
                  </a:lnTo>
                  <a:lnTo>
                    <a:pt x="60960" y="154940"/>
                  </a:lnTo>
                  <a:lnTo>
                    <a:pt x="64770" y="153670"/>
                  </a:lnTo>
                  <a:lnTo>
                    <a:pt x="67310" y="153670"/>
                  </a:lnTo>
                  <a:lnTo>
                    <a:pt x="67310" y="144780"/>
                  </a:lnTo>
                  <a:close/>
                </a:path>
                <a:path w="830579" h="157479">
                  <a:moveTo>
                    <a:pt x="86360" y="143510"/>
                  </a:moveTo>
                  <a:lnTo>
                    <a:pt x="82550" y="143510"/>
                  </a:lnTo>
                  <a:lnTo>
                    <a:pt x="80010" y="144780"/>
                  </a:lnTo>
                  <a:lnTo>
                    <a:pt x="76200" y="144780"/>
                  </a:lnTo>
                  <a:lnTo>
                    <a:pt x="76200" y="153670"/>
                  </a:lnTo>
                  <a:lnTo>
                    <a:pt x="86360" y="153670"/>
                  </a:lnTo>
                  <a:lnTo>
                    <a:pt x="86360" y="143510"/>
                  </a:lnTo>
                  <a:close/>
                </a:path>
                <a:path w="830579" h="157479">
                  <a:moveTo>
                    <a:pt x="105410" y="142240"/>
                  </a:moveTo>
                  <a:lnTo>
                    <a:pt x="99060" y="142240"/>
                  </a:lnTo>
                  <a:lnTo>
                    <a:pt x="95250" y="143510"/>
                  </a:lnTo>
                  <a:lnTo>
                    <a:pt x="95250" y="147320"/>
                  </a:lnTo>
                  <a:lnTo>
                    <a:pt x="96520" y="152400"/>
                  </a:lnTo>
                  <a:lnTo>
                    <a:pt x="105410" y="152400"/>
                  </a:lnTo>
                  <a:lnTo>
                    <a:pt x="105410" y="142240"/>
                  </a:lnTo>
                  <a:close/>
                </a:path>
                <a:path w="830579" h="157479">
                  <a:moveTo>
                    <a:pt x="125730" y="149860"/>
                  </a:moveTo>
                  <a:lnTo>
                    <a:pt x="124460" y="146050"/>
                  </a:lnTo>
                  <a:lnTo>
                    <a:pt x="124460" y="140970"/>
                  </a:lnTo>
                  <a:lnTo>
                    <a:pt x="121920" y="140970"/>
                  </a:lnTo>
                  <a:lnTo>
                    <a:pt x="118110" y="142240"/>
                  </a:lnTo>
                  <a:lnTo>
                    <a:pt x="115570" y="142240"/>
                  </a:lnTo>
                  <a:lnTo>
                    <a:pt x="115570" y="151130"/>
                  </a:lnTo>
                  <a:lnTo>
                    <a:pt x="121920" y="151130"/>
                  </a:lnTo>
                  <a:lnTo>
                    <a:pt x="125730" y="149860"/>
                  </a:lnTo>
                  <a:close/>
                </a:path>
                <a:path w="830579" h="157479">
                  <a:moveTo>
                    <a:pt x="144780" y="139700"/>
                  </a:moveTo>
                  <a:lnTo>
                    <a:pt x="134620" y="139700"/>
                  </a:lnTo>
                  <a:lnTo>
                    <a:pt x="134620" y="144780"/>
                  </a:lnTo>
                  <a:lnTo>
                    <a:pt x="135890" y="149860"/>
                  </a:lnTo>
                  <a:lnTo>
                    <a:pt x="142240" y="149860"/>
                  </a:lnTo>
                  <a:lnTo>
                    <a:pt x="144780" y="148590"/>
                  </a:lnTo>
                  <a:lnTo>
                    <a:pt x="144780" y="139700"/>
                  </a:lnTo>
                  <a:close/>
                </a:path>
                <a:path w="830579" h="157479">
                  <a:moveTo>
                    <a:pt x="165100" y="142240"/>
                  </a:moveTo>
                  <a:lnTo>
                    <a:pt x="163830" y="137160"/>
                  </a:lnTo>
                  <a:lnTo>
                    <a:pt x="161290" y="138430"/>
                  </a:lnTo>
                  <a:lnTo>
                    <a:pt x="154940" y="138430"/>
                  </a:lnTo>
                  <a:lnTo>
                    <a:pt x="154940" y="148590"/>
                  </a:lnTo>
                  <a:lnTo>
                    <a:pt x="158750" y="147320"/>
                  </a:lnTo>
                  <a:lnTo>
                    <a:pt x="165100" y="147320"/>
                  </a:lnTo>
                  <a:lnTo>
                    <a:pt x="165100" y="142240"/>
                  </a:lnTo>
                  <a:close/>
                </a:path>
                <a:path w="830579" h="157479">
                  <a:moveTo>
                    <a:pt x="184150" y="135890"/>
                  </a:moveTo>
                  <a:lnTo>
                    <a:pt x="180340" y="135890"/>
                  </a:lnTo>
                  <a:lnTo>
                    <a:pt x="177800" y="137160"/>
                  </a:lnTo>
                  <a:lnTo>
                    <a:pt x="173990" y="137160"/>
                  </a:lnTo>
                  <a:lnTo>
                    <a:pt x="173990" y="142240"/>
                  </a:lnTo>
                  <a:lnTo>
                    <a:pt x="175260" y="146050"/>
                  </a:lnTo>
                  <a:lnTo>
                    <a:pt x="181610" y="146050"/>
                  </a:lnTo>
                  <a:lnTo>
                    <a:pt x="184150" y="144780"/>
                  </a:lnTo>
                  <a:lnTo>
                    <a:pt x="184150" y="135890"/>
                  </a:lnTo>
                  <a:close/>
                </a:path>
                <a:path w="830579" h="157479">
                  <a:moveTo>
                    <a:pt x="204470" y="143510"/>
                  </a:moveTo>
                  <a:lnTo>
                    <a:pt x="203200" y="138430"/>
                  </a:lnTo>
                  <a:lnTo>
                    <a:pt x="203200" y="134620"/>
                  </a:lnTo>
                  <a:lnTo>
                    <a:pt x="193040" y="134620"/>
                  </a:lnTo>
                  <a:lnTo>
                    <a:pt x="194310" y="139700"/>
                  </a:lnTo>
                  <a:lnTo>
                    <a:pt x="194310" y="144780"/>
                  </a:lnTo>
                  <a:lnTo>
                    <a:pt x="198120" y="144780"/>
                  </a:lnTo>
                  <a:lnTo>
                    <a:pt x="200660" y="143510"/>
                  </a:lnTo>
                  <a:lnTo>
                    <a:pt x="204470" y="143510"/>
                  </a:lnTo>
                  <a:close/>
                </a:path>
                <a:path w="830579" h="157479">
                  <a:moveTo>
                    <a:pt x="223520" y="137160"/>
                  </a:moveTo>
                  <a:lnTo>
                    <a:pt x="222250" y="132080"/>
                  </a:lnTo>
                  <a:lnTo>
                    <a:pt x="219710" y="132080"/>
                  </a:lnTo>
                  <a:lnTo>
                    <a:pt x="215900" y="133350"/>
                  </a:lnTo>
                  <a:lnTo>
                    <a:pt x="213360" y="133350"/>
                  </a:lnTo>
                  <a:lnTo>
                    <a:pt x="213360" y="142240"/>
                  </a:lnTo>
                  <a:lnTo>
                    <a:pt x="223520" y="142240"/>
                  </a:lnTo>
                  <a:lnTo>
                    <a:pt x="223520" y="137160"/>
                  </a:lnTo>
                  <a:close/>
                </a:path>
                <a:path w="830579" h="157479">
                  <a:moveTo>
                    <a:pt x="242570" y="134620"/>
                  </a:moveTo>
                  <a:lnTo>
                    <a:pt x="241300" y="130810"/>
                  </a:lnTo>
                  <a:lnTo>
                    <a:pt x="232410" y="130810"/>
                  </a:lnTo>
                  <a:lnTo>
                    <a:pt x="232410" y="135890"/>
                  </a:lnTo>
                  <a:lnTo>
                    <a:pt x="233680" y="140970"/>
                  </a:lnTo>
                  <a:lnTo>
                    <a:pt x="236220" y="139700"/>
                  </a:lnTo>
                  <a:lnTo>
                    <a:pt x="242570" y="139700"/>
                  </a:lnTo>
                  <a:lnTo>
                    <a:pt x="242570" y="134620"/>
                  </a:lnTo>
                  <a:close/>
                </a:path>
                <a:path w="830579" h="157479">
                  <a:moveTo>
                    <a:pt x="261620" y="132080"/>
                  </a:moveTo>
                  <a:lnTo>
                    <a:pt x="260350" y="128270"/>
                  </a:lnTo>
                  <a:lnTo>
                    <a:pt x="254000" y="128270"/>
                  </a:lnTo>
                  <a:lnTo>
                    <a:pt x="251460" y="129540"/>
                  </a:lnTo>
                  <a:lnTo>
                    <a:pt x="251460" y="133350"/>
                  </a:lnTo>
                  <a:lnTo>
                    <a:pt x="252730" y="138430"/>
                  </a:lnTo>
                  <a:lnTo>
                    <a:pt x="255270" y="138430"/>
                  </a:lnTo>
                  <a:lnTo>
                    <a:pt x="259080" y="137160"/>
                  </a:lnTo>
                  <a:lnTo>
                    <a:pt x="261620" y="137160"/>
                  </a:lnTo>
                  <a:lnTo>
                    <a:pt x="261620" y="132080"/>
                  </a:lnTo>
                  <a:close/>
                </a:path>
                <a:path w="830579" h="157479">
                  <a:moveTo>
                    <a:pt x="280670" y="130810"/>
                  </a:moveTo>
                  <a:lnTo>
                    <a:pt x="279400" y="125730"/>
                  </a:lnTo>
                  <a:lnTo>
                    <a:pt x="276860" y="125730"/>
                  </a:lnTo>
                  <a:lnTo>
                    <a:pt x="273050" y="127000"/>
                  </a:lnTo>
                  <a:lnTo>
                    <a:pt x="270510" y="127000"/>
                  </a:lnTo>
                  <a:lnTo>
                    <a:pt x="270510" y="132080"/>
                  </a:lnTo>
                  <a:lnTo>
                    <a:pt x="271780" y="135890"/>
                  </a:lnTo>
                  <a:lnTo>
                    <a:pt x="278130" y="135890"/>
                  </a:lnTo>
                  <a:lnTo>
                    <a:pt x="280670" y="134620"/>
                  </a:lnTo>
                  <a:lnTo>
                    <a:pt x="280670" y="130810"/>
                  </a:lnTo>
                  <a:close/>
                </a:path>
                <a:path w="830579" h="157479">
                  <a:moveTo>
                    <a:pt x="299720" y="128270"/>
                  </a:moveTo>
                  <a:lnTo>
                    <a:pt x="298450" y="123190"/>
                  </a:lnTo>
                  <a:lnTo>
                    <a:pt x="295910" y="123190"/>
                  </a:lnTo>
                  <a:lnTo>
                    <a:pt x="292100" y="124460"/>
                  </a:lnTo>
                  <a:lnTo>
                    <a:pt x="289560" y="124460"/>
                  </a:lnTo>
                  <a:lnTo>
                    <a:pt x="289560" y="129540"/>
                  </a:lnTo>
                  <a:lnTo>
                    <a:pt x="290830" y="133350"/>
                  </a:lnTo>
                  <a:lnTo>
                    <a:pt x="297180" y="133350"/>
                  </a:lnTo>
                  <a:lnTo>
                    <a:pt x="299720" y="132080"/>
                  </a:lnTo>
                  <a:lnTo>
                    <a:pt x="299720" y="128270"/>
                  </a:lnTo>
                  <a:close/>
                </a:path>
                <a:path w="830579" h="157479">
                  <a:moveTo>
                    <a:pt x="318770" y="130810"/>
                  </a:moveTo>
                  <a:lnTo>
                    <a:pt x="317500" y="125730"/>
                  </a:lnTo>
                  <a:lnTo>
                    <a:pt x="317500" y="120650"/>
                  </a:lnTo>
                  <a:lnTo>
                    <a:pt x="313690" y="121920"/>
                  </a:lnTo>
                  <a:lnTo>
                    <a:pt x="307340" y="121920"/>
                  </a:lnTo>
                  <a:lnTo>
                    <a:pt x="308610" y="127000"/>
                  </a:lnTo>
                  <a:lnTo>
                    <a:pt x="308610" y="132080"/>
                  </a:lnTo>
                  <a:lnTo>
                    <a:pt x="312420" y="130810"/>
                  </a:lnTo>
                  <a:lnTo>
                    <a:pt x="318770" y="130810"/>
                  </a:lnTo>
                  <a:close/>
                </a:path>
                <a:path w="830579" h="157479">
                  <a:moveTo>
                    <a:pt x="337820" y="128270"/>
                  </a:moveTo>
                  <a:lnTo>
                    <a:pt x="336550" y="123190"/>
                  </a:lnTo>
                  <a:lnTo>
                    <a:pt x="336550" y="118110"/>
                  </a:lnTo>
                  <a:lnTo>
                    <a:pt x="332740" y="118110"/>
                  </a:lnTo>
                  <a:lnTo>
                    <a:pt x="330200" y="119380"/>
                  </a:lnTo>
                  <a:lnTo>
                    <a:pt x="326390" y="119380"/>
                  </a:lnTo>
                  <a:lnTo>
                    <a:pt x="327660" y="124460"/>
                  </a:lnTo>
                  <a:lnTo>
                    <a:pt x="327660" y="129540"/>
                  </a:lnTo>
                  <a:lnTo>
                    <a:pt x="331470" y="128270"/>
                  </a:lnTo>
                  <a:lnTo>
                    <a:pt x="337820" y="128270"/>
                  </a:lnTo>
                  <a:close/>
                </a:path>
                <a:path w="830579" h="157479">
                  <a:moveTo>
                    <a:pt x="358140" y="124460"/>
                  </a:moveTo>
                  <a:lnTo>
                    <a:pt x="356870" y="120650"/>
                  </a:lnTo>
                  <a:lnTo>
                    <a:pt x="355600" y="115570"/>
                  </a:lnTo>
                  <a:lnTo>
                    <a:pt x="353060" y="115570"/>
                  </a:lnTo>
                  <a:lnTo>
                    <a:pt x="349250" y="116840"/>
                  </a:lnTo>
                  <a:lnTo>
                    <a:pt x="346710" y="116840"/>
                  </a:lnTo>
                  <a:lnTo>
                    <a:pt x="346710" y="121920"/>
                  </a:lnTo>
                  <a:lnTo>
                    <a:pt x="347980" y="125730"/>
                  </a:lnTo>
                  <a:lnTo>
                    <a:pt x="354330" y="125730"/>
                  </a:lnTo>
                  <a:lnTo>
                    <a:pt x="358140" y="124460"/>
                  </a:lnTo>
                  <a:close/>
                </a:path>
                <a:path w="830579" h="157479">
                  <a:moveTo>
                    <a:pt x="377190" y="121920"/>
                  </a:moveTo>
                  <a:lnTo>
                    <a:pt x="375920" y="116840"/>
                  </a:lnTo>
                  <a:lnTo>
                    <a:pt x="375920" y="113030"/>
                  </a:lnTo>
                  <a:lnTo>
                    <a:pt x="369570" y="113030"/>
                  </a:lnTo>
                  <a:lnTo>
                    <a:pt x="365760" y="114300"/>
                  </a:lnTo>
                  <a:lnTo>
                    <a:pt x="367030" y="118110"/>
                  </a:lnTo>
                  <a:lnTo>
                    <a:pt x="367030" y="123190"/>
                  </a:lnTo>
                  <a:lnTo>
                    <a:pt x="370840" y="123190"/>
                  </a:lnTo>
                  <a:lnTo>
                    <a:pt x="373380" y="121920"/>
                  </a:lnTo>
                  <a:lnTo>
                    <a:pt x="377190" y="121920"/>
                  </a:lnTo>
                  <a:close/>
                </a:path>
                <a:path w="830579" h="157479">
                  <a:moveTo>
                    <a:pt x="396240" y="114300"/>
                  </a:moveTo>
                  <a:lnTo>
                    <a:pt x="394970" y="109220"/>
                  </a:lnTo>
                  <a:lnTo>
                    <a:pt x="392430" y="110490"/>
                  </a:lnTo>
                  <a:lnTo>
                    <a:pt x="384810" y="110490"/>
                  </a:lnTo>
                  <a:lnTo>
                    <a:pt x="387350" y="120650"/>
                  </a:lnTo>
                  <a:lnTo>
                    <a:pt x="389890" y="119380"/>
                  </a:lnTo>
                  <a:lnTo>
                    <a:pt x="393700" y="119380"/>
                  </a:lnTo>
                  <a:lnTo>
                    <a:pt x="396240" y="118110"/>
                  </a:lnTo>
                  <a:lnTo>
                    <a:pt x="396240" y="114300"/>
                  </a:lnTo>
                  <a:close/>
                </a:path>
                <a:path w="830579" h="157479">
                  <a:moveTo>
                    <a:pt x="416560" y="115570"/>
                  </a:moveTo>
                  <a:lnTo>
                    <a:pt x="415290" y="110490"/>
                  </a:lnTo>
                  <a:lnTo>
                    <a:pt x="414020" y="106680"/>
                  </a:lnTo>
                  <a:lnTo>
                    <a:pt x="407670" y="106680"/>
                  </a:lnTo>
                  <a:lnTo>
                    <a:pt x="405130" y="107950"/>
                  </a:lnTo>
                  <a:lnTo>
                    <a:pt x="406400" y="113030"/>
                  </a:lnTo>
                  <a:lnTo>
                    <a:pt x="406400" y="116840"/>
                  </a:lnTo>
                  <a:lnTo>
                    <a:pt x="410210" y="116840"/>
                  </a:lnTo>
                  <a:lnTo>
                    <a:pt x="412750" y="115570"/>
                  </a:lnTo>
                  <a:lnTo>
                    <a:pt x="416560" y="115570"/>
                  </a:lnTo>
                  <a:close/>
                </a:path>
                <a:path w="830579" h="157479">
                  <a:moveTo>
                    <a:pt x="435610" y="111760"/>
                  </a:moveTo>
                  <a:lnTo>
                    <a:pt x="434340" y="107950"/>
                  </a:lnTo>
                  <a:lnTo>
                    <a:pt x="434340" y="102870"/>
                  </a:lnTo>
                  <a:lnTo>
                    <a:pt x="430530" y="104140"/>
                  </a:lnTo>
                  <a:lnTo>
                    <a:pt x="424180" y="104140"/>
                  </a:lnTo>
                  <a:lnTo>
                    <a:pt x="425450" y="109220"/>
                  </a:lnTo>
                  <a:lnTo>
                    <a:pt x="425450" y="114300"/>
                  </a:lnTo>
                  <a:lnTo>
                    <a:pt x="429260" y="113030"/>
                  </a:lnTo>
                  <a:lnTo>
                    <a:pt x="431800" y="113030"/>
                  </a:lnTo>
                  <a:lnTo>
                    <a:pt x="435610" y="111760"/>
                  </a:lnTo>
                  <a:close/>
                </a:path>
                <a:path w="830579" h="157479">
                  <a:moveTo>
                    <a:pt x="454660" y="107950"/>
                  </a:moveTo>
                  <a:lnTo>
                    <a:pt x="453390" y="104140"/>
                  </a:lnTo>
                  <a:lnTo>
                    <a:pt x="452120" y="99060"/>
                  </a:lnTo>
                  <a:lnTo>
                    <a:pt x="449580" y="100330"/>
                  </a:lnTo>
                  <a:lnTo>
                    <a:pt x="447040" y="100330"/>
                  </a:lnTo>
                  <a:lnTo>
                    <a:pt x="443230" y="101600"/>
                  </a:lnTo>
                  <a:lnTo>
                    <a:pt x="444500" y="105410"/>
                  </a:lnTo>
                  <a:lnTo>
                    <a:pt x="444500" y="110490"/>
                  </a:lnTo>
                  <a:lnTo>
                    <a:pt x="448310" y="110490"/>
                  </a:lnTo>
                  <a:lnTo>
                    <a:pt x="450850" y="109220"/>
                  </a:lnTo>
                  <a:lnTo>
                    <a:pt x="454660" y="107950"/>
                  </a:lnTo>
                  <a:close/>
                </a:path>
                <a:path w="830579" h="157479">
                  <a:moveTo>
                    <a:pt x="473710" y="105410"/>
                  </a:moveTo>
                  <a:lnTo>
                    <a:pt x="472440" y="100330"/>
                  </a:lnTo>
                  <a:lnTo>
                    <a:pt x="471170" y="96520"/>
                  </a:lnTo>
                  <a:lnTo>
                    <a:pt x="464820" y="96520"/>
                  </a:lnTo>
                  <a:lnTo>
                    <a:pt x="462280" y="97790"/>
                  </a:lnTo>
                  <a:lnTo>
                    <a:pt x="463550" y="102870"/>
                  </a:lnTo>
                  <a:lnTo>
                    <a:pt x="463550" y="106680"/>
                  </a:lnTo>
                  <a:lnTo>
                    <a:pt x="467360" y="106680"/>
                  </a:lnTo>
                  <a:lnTo>
                    <a:pt x="469900" y="105410"/>
                  </a:lnTo>
                  <a:lnTo>
                    <a:pt x="473710" y="105410"/>
                  </a:lnTo>
                  <a:close/>
                </a:path>
                <a:path w="830579" h="157479">
                  <a:moveTo>
                    <a:pt x="492760" y="101600"/>
                  </a:moveTo>
                  <a:lnTo>
                    <a:pt x="491490" y="96520"/>
                  </a:lnTo>
                  <a:lnTo>
                    <a:pt x="490220" y="92710"/>
                  </a:lnTo>
                  <a:lnTo>
                    <a:pt x="487680" y="92710"/>
                  </a:lnTo>
                  <a:lnTo>
                    <a:pt x="483870" y="93980"/>
                  </a:lnTo>
                  <a:lnTo>
                    <a:pt x="481330" y="93980"/>
                  </a:lnTo>
                  <a:lnTo>
                    <a:pt x="481330" y="99060"/>
                  </a:lnTo>
                  <a:lnTo>
                    <a:pt x="482600" y="102870"/>
                  </a:lnTo>
                  <a:lnTo>
                    <a:pt x="486410" y="102870"/>
                  </a:lnTo>
                  <a:lnTo>
                    <a:pt x="488950" y="101600"/>
                  </a:lnTo>
                  <a:lnTo>
                    <a:pt x="492760" y="101600"/>
                  </a:lnTo>
                  <a:close/>
                </a:path>
                <a:path w="830579" h="157479">
                  <a:moveTo>
                    <a:pt x="510540" y="92710"/>
                  </a:moveTo>
                  <a:lnTo>
                    <a:pt x="509270" y="88900"/>
                  </a:lnTo>
                  <a:lnTo>
                    <a:pt x="505460" y="88900"/>
                  </a:lnTo>
                  <a:lnTo>
                    <a:pt x="502920" y="90170"/>
                  </a:lnTo>
                  <a:lnTo>
                    <a:pt x="500380" y="90170"/>
                  </a:lnTo>
                  <a:lnTo>
                    <a:pt x="500380" y="95250"/>
                  </a:lnTo>
                  <a:lnTo>
                    <a:pt x="501650" y="99060"/>
                  </a:lnTo>
                  <a:lnTo>
                    <a:pt x="508000" y="99060"/>
                  </a:lnTo>
                  <a:lnTo>
                    <a:pt x="510540" y="97790"/>
                  </a:lnTo>
                  <a:lnTo>
                    <a:pt x="510540" y="92710"/>
                  </a:lnTo>
                  <a:close/>
                </a:path>
                <a:path w="830579" h="157479">
                  <a:moveTo>
                    <a:pt x="529590" y="93980"/>
                  </a:moveTo>
                  <a:lnTo>
                    <a:pt x="528320" y="88900"/>
                  </a:lnTo>
                  <a:lnTo>
                    <a:pt x="527050" y="85090"/>
                  </a:lnTo>
                  <a:lnTo>
                    <a:pt x="524510" y="85090"/>
                  </a:lnTo>
                  <a:lnTo>
                    <a:pt x="521970" y="86360"/>
                  </a:lnTo>
                  <a:lnTo>
                    <a:pt x="518160" y="86360"/>
                  </a:lnTo>
                  <a:lnTo>
                    <a:pt x="520700" y="96520"/>
                  </a:lnTo>
                  <a:lnTo>
                    <a:pt x="523240" y="95250"/>
                  </a:lnTo>
                  <a:lnTo>
                    <a:pt x="527050" y="93980"/>
                  </a:lnTo>
                  <a:lnTo>
                    <a:pt x="529590" y="93980"/>
                  </a:lnTo>
                  <a:close/>
                </a:path>
                <a:path w="830579" h="157479">
                  <a:moveTo>
                    <a:pt x="548640" y="90170"/>
                  </a:moveTo>
                  <a:lnTo>
                    <a:pt x="547370" y="85090"/>
                  </a:lnTo>
                  <a:lnTo>
                    <a:pt x="546100" y="81280"/>
                  </a:lnTo>
                  <a:lnTo>
                    <a:pt x="543560" y="81280"/>
                  </a:lnTo>
                  <a:lnTo>
                    <a:pt x="539750" y="82550"/>
                  </a:lnTo>
                  <a:lnTo>
                    <a:pt x="535940" y="82550"/>
                  </a:lnTo>
                  <a:lnTo>
                    <a:pt x="537210" y="87630"/>
                  </a:lnTo>
                  <a:lnTo>
                    <a:pt x="538480" y="91440"/>
                  </a:lnTo>
                  <a:lnTo>
                    <a:pt x="541020" y="91440"/>
                  </a:lnTo>
                  <a:lnTo>
                    <a:pt x="544830" y="90170"/>
                  </a:lnTo>
                  <a:lnTo>
                    <a:pt x="548640" y="90170"/>
                  </a:lnTo>
                  <a:close/>
                </a:path>
                <a:path w="830579" h="157479">
                  <a:moveTo>
                    <a:pt x="567690" y="85090"/>
                  </a:moveTo>
                  <a:lnTo>
                    <a:pt x="566420" y="81280"/>
                  </a:lnTo>
                  <a:lnTo>
                    <a:pt x="565150" y="76200"/>
                  </a:lnTo>
                  <a:lnTo>
                    <a:pt x="562610" y="77470"/>
                  </a:lnTo>
                  <a:lnTo>
                    <a:pt x="558800" y="77470"/>
                  </a:lnTo>
                  <a:lnTo>
                    <a:pt x="556260" y="78740"/>
                  </a:lnTo>
                  <a:lnTo>
                    <a:pt x="556260" y="82550"/>
                  </a:lnTo>
                  <a:lnTo>
                    <a:pt x="557530" y="87630"/>
                  </a:lnTo>
                  <a:lnTo>
                    <a:pt x="561340" y="86360"/>
                  </a:lnTo>
                  <a:lnTo>
                    <a:pt x="563880" y="86360"/>
                  </a:lnTo>
                  <a:lnTo>
                    <a:pt x="567690" y="85090"/>
                  </a:lnTo>
                  <a:close/>
                </a:path>
                <a:path w="830579" h="157479">
                  <a:moveTo>
                    <a:pt x="586740" y="76200"/>
                  </a:moveTo>
                  <a:lnTo>
                    <a:pt x="585470" y="72390"/>
                  </a:lnTo>
                  <a:lnTo>
                    <a:pt x="581660" y="72390"/>
                  </a:lnTo>
                  <a:lnTo>
                    <a:pt x="579120" y="73660"/>
                  </a:lnTo>
                  <a:lnTo>
                    <a:pt x="575310" y="73660"/>
                  </a:lnTo>
                  <a:lnTo>
                    <a:pt x="576580" y="78740"/>
                  </a:lnTo>
                  <a:lnTo>
                    <a:pt x="577850" y="82550"/>
                  </a:lnTo>
                  <a:lnTo>
                    <a:pt x="580390" y="82550"/>
                  </a:lnTo>
                  <a:lnTo>
                    <a:pt x="584200" y="81280"/>
                  </a:lnTo>
                  <a:lnTo>
                    <a:pt x="586740" y="81280"/>
                  </a:lnTo>
                  <a:lnTo>
                    <a:pt x="586740" y="76200"/>
                  </a:lnTo>
                  <a:close/>
                </a:path>
                <a:path w="830579" h="157479">
                  <a:moveTo>
                    <a:pt x="605790" y="72390"/>
                  </a:moveTo>
                  <a:lnTo>
                    <a:pt x="604520" y="67310"/>
                  </a:lnTo>
                  <a:lnTo>
                    <a:pt x="600710" y="67310"/>
                  </a:lnTo>
                  <a:lnTo>
                    <a:pt x="598170" y="68580"/>
                  </a:lnTo>
                  <a:lnTo>
                    <a:pt x="594360" y="69850"/>
                  </a:lnTo>
                  <a:lnTo>
                    <a:pt x="595630" y="73660"/>
                  </a:lnTo>
                  <a:lnTo>
                    <a:pt x="596900" y="78740"/>
                  </a:lnTo>
                  <a:lnTo>
                    <a:pt x="599440" y="77470"/>
                  </a:lnTo>
                  <a:lnTo>
                    <a:pt x="603250" y="77470"/>
                  </a:lnTo>
                  <a:lnTo>
                    <a:pt x="605790" y="76200"/>
                  </a:lnTo>
                  <a:lnTo>
                    <a:pt x="605790" y="72390"/>
                  </a:lnTo>
                  <a:close/>
                </a:path>
                <a:path w="830579" h="157479">
                  <a:moveTo>
                    <a:pt x="624840" y="67310"/>
                  </a:moveTo>
                  <a:lnTo>
                    <a:pt x="623570" y="62230"/>
                  </a:lnTo>
                  <a:lnTo>
                    <a:pt x="619760" y="63500"/>
                  </a:lnTo>
                  <a:lnTo>
                    <a:pt x="617220" y="63500"/>
                  </a:lnTo>
                  <a:lnTo>
                    <a:pt x="613410" y="64770"/>
                  </a:lnTo>
                  <a:lnTo>
                    <a:pt x="614680" y="69850"/>
                  </a:lnTo>
                  <a:lnTo>
                    <a:pt x="615950" y="73660"/>
                  </a:lnTo>
                  <a:lnTo>
                    <a:pt x="619760" y="72390"/>
                  </a:lnTo>
                  <a:lnTo>
                    <a:pt x="622300" y="72390"/>
                  </a:lnTo>
                  <a:lnTo>
                    <a:pt x="624840" y="71120"/>
                  </a:lnTo>
                  <a:lnTo>
                    <a:pt x="624840" y="67310"/>
                  </a:lnTo>
                  <a:close/>
                </a:path>
                <a:path w="830579" h="157479">
                  <a:moveTo>
                    <a:pt x="645160" y="66040"/>
                  </a:moveTo>
                  <a:lnTo>
                    <a:pt x="643890" y="62230"/>
                  </a:lnTo>
                  <a:lnTo>
                    <a:pt x="642620" y="57150"/>
                  </a:lnTo>
                  <a:lnTo>
                    <a:pt x="638810" y="58420"/>
                  </a:lnTo>
                  <a:lnTo>
                    <a:pt x="636270" y="59690"/>
                  </a:lnTo>
                  <a:lnTo>
                    <a:pt x="632460" y="59690"/>
                  </a:lnTo>
                  <a:lnTo>
                    <a:pt x="633730" y="64770"/>
                  </a:lnTo>
                  <a:lnTo>
                    <a:pt x="635000" y="68580"/>
                  </a:lnTo>
                  <a:lnTo>
                    <a:pt x="637540" y="68580"/>
                  </a:lnTo>
                  <a:lnTo>
                    <a:pt x="645160" y="66040"/>
                  </a:lnTo>
                  <a:close/>
                </a:path>
                <a:path w="830579" h="157479">
                  <a:moveTo>
                    <a:pt x="662940" y="60960"/>
                  </a:moveTo>
                  <a:lnTo>
                    <a:pt x="661670" y="57150"/>
                  </a:lnTo>
                  <a:lnTo>
                    <a:pt x="660400" y="52070"/>
                  </a:lnTo>
                  <a:lnTo>
                    <a:pt x="657860" y="53340"/>
                  </a:lnTo>
                  <a:lnTo>
                    <a:pt x="654050" y="54610"/>
                  </a:lnTo>
                  <a:lnTo>
                    <a:pt x="651510" y="54610"/>
                  </a:lnTo>
                  <a:lnTo>
                    <a:pt x="652780" y="59690"/>
                  </a:lnTo>
                  <a:lnTo>
                    <a:pt x="654050" y="63500"/>
                  </a:lnTo>
                  <a:lnTo>
                    <a:pt x="656590" y="63500"/>
                  </a:lnTo>
                  <a:lnTo>
                    <a:pt x="660400" y="62230"/>
                  </a:lnTo>
                  <a:lnTo>
                    <a:pt x="662940" y="60960"/>
                  </a:lnTo>
                  <a:close/>
                </a:path>
                <a:path w="830579" h="157479">
                  <a:moveTo>
                    <a:pt x="681990" y="55880"/>
                  </a:moveTo>
                  <a:lnTo>
                    <a:pt x="680720" y="52070"/>
                  </a:lnTo>
                  <a:lnTo>
                    <a:pt x="679450" y="46990"/>
                  </a:lnTo>
                  <a:lnTo>
                    <a:pt x="675640" y="48260"/>
                  </a:lnTo>
                  <a:lnTo>
                    <a:pt x="673100" y="49530"/>
                  </a:lnTo>
                  <a:lnTo>
                    <a:pt x="670560" y="49530"/>
                  </a:lnTo>
                  <a:lnTo>
                    <a:pt x="670560" y="54610"/>
                  </a:lnTo>
                  <a:lnTo>
                    <a:pt x="673100" y="58420"/>
                  </a:lnTo>
                  <a:lnTo>
                    <a:pt x="675640" y="58420"/>
                  </a:lnTo>
                  <a:lnTo>
                    <a:pt x="678180" y="57150"/>
                  </a:lnTo>
                  <a:lnTo>
                    <a:pt x="681990" y="55880"/>
                  </a:lnTo>
                  <a:close/>
                </a:path>
                <a:path w="830579" h="157479">
                  <a:moveTo>
                    <a:pt x="699770" y="50800"/>
                  </a:moveTo>
                  <a:lnTo>
                    <a:pt x="698500" y="46990"/>
                  </a:lnTo>
                  <a:lnTo>
                    <a:pt x="697230" y="41910"/>
                  </a:lnTo>
                  <a:lnTo>
                    <a:pt x="694690" y="43180"/>
                  </a:lnTo>
                  <a:lnTo>
                    <a:pt x="690880" y="43180"/>
                  </a:lnTo>
                  <a:lnTo>
                    <a:pt x="688340" y="44450"/>
                  </a:lnTo>
                  <a:lnTo>
                    <a:pt x="689610" y="49530"/>
                  </a:lnTo>
                  <a:lnTo>
                    <a:pt x="690880" y="53340"/>
                  </a:lnTo>
                  <a:lnTo>
                    <a:pt x="693420" y="53340"/>
                  </a:lnTo>
                  <a:lnTo>
                    <a:pt x="697230" y="52070"/>
                  </a:lnTo>
                  <a:lnTo>
                    <a:pt x="699770" y="50800"/>
                  </a:lnTo>
                  <a:close/>
                </a:path>
                <a:path w="830579" h="157479">
                  <a:moveTo>
                    <a:pt x="717550" y="45720"/>
                  </a:moveTo>
                  <a:lnTo>
                    <a:pt x="716280" y="40640"/>
                  </a:lnTo>
                  <a:lnTo>
                    <a:pt x="715010" y="36830"/>
                  </a:lnTo>
                  <a:lnTo>
                    <a:pt x="709930" y="39370"/>
                  </a:lnTo>
                  <a:lnTo>
                    <a:pt x="706120" y="39370"/>
                  </a:lnTo>
                  <a:lnTo>
                    <a:pt x="707390" y="44450"/>
                  </a:lnTo>
                  <a:lnTo>
                    <a:pt x="708660" y="48260"/>
                  </a:lnTo>
                  <a:lnTo>
                    <a:pt x="712470" y="48260"/>
                  </a:lnTo>
                  <a:lnTo>
                    <a:pt x="717550" y="45720"/>
                  </a:lnTo>
                  <a:close/>
                </a:path>
                <a:path w="830579" h="157479">
                  <a:moveTo>
                    <a:pt x="736600" y="40640"/>
                  </a:moveTo>
                  <a:lnTo>
                    <a:pt x="734060" y="35560"/>
                  </a:lnTo>
                  <a:lnTo>
                    <a:pt x="732790" y="31750"/>
                  </a:lnTo>
                  <a:lnTo>
                    <a:pt x="730250" y="31750"/>
                  </a:lnTo>
                  <a:lnTo>
                    <a:pt x="727710" y="33020"/>
                  </a:lnTo>
                  <a:lnTo>
                    <a:pt x="723900" y="34290"/>
                  </a:lnTo>
                  <a:lnTo>
                    <a:pt x="726440" y="39370"/>
                  </a:lnTo>
                  <a:lnTo>
                    <a:pt x="726440" y="43180"/>
                  </a:lnTo>
                  <a:lnTo>
                    <a:pt x="730250" y="41910"/>
                  </a:lnTo>
                  <a:lnTo>
                    <a:pt x="732790" y="40640"/>
                  </a:lnTo>
                  <a:lnTo>
                    <a:pt x="736600" y="40640"/>
                  </a:lnTo>
                  <a:close/>
                </a:path>
                <a:path w="830579" h="157479">
                  <a:moveTo>
                    <a:pt x="755650" y="34290"/>
                  </a:moveTo>
                  <a:lnTo>
                    <a:pt x="753110" y="29210"/>
                  </a:lnTo>
                  <a:lnTo>
                    <a:pt x="751840" y="25400"/>
                  </a:lnTo>
                  <a:lnTo>
                    <a:pt x="749300" y="26670"/>
                  </a:lnTo>
                  <a:lnTo>
                    <a:pt x="745490" y="26670"/>
                  </a:lnTo>
                  <a:lnTo>
                    <a:pt x="742950" y="27940"/>
                  </a:lnTo>
                  <a:lnTo>
                    <a:pt x="744220" y="33020"/>
                  </a:lnTo>
                  <a:lnTo>
                    <a:pt x="745490" y="36830"/>
                  </a:lnTo>
                  <a:lnTo>
                    <a:pt x="748030" y="36830"/>
                  </a:lnTo>
                  <a:lnTo>
                    <a:pt x="755650" y="34290"/>
                  </a:lnTo>
                  <a:close/>
                </a:path>
                <a:path w="830579" h="157479">
                  <a:moveTo>
                    <a:pt x="774700" y="27940"/>
                  </a:moveTo>
                  <a:lnTo>
                    <a:pt x="772160" y="24130"/>
                  </a:lnTo>
                  <a:lnTo>
                    <a:pt x="770890" y="19050"/>
                  </a:lnTo>
                  <a:lnTo>
                    <a:pt x="768350" y="20320"/>
                  </a:lnTo>
                  <a:lnTo>
                    <a:pt x="764540" y="21590"/>
                  </a:lnTo>
                  <a:lnTo>
                    <a:pt x="762000" y="21590"/>
                  </a:lnTo>
                  <a:lnTo>
                    <a:pt x="764540" y="31750"/>
                  </a:lnTo>
                  <a:lnTo>
                    <a:pt x="768350" y="30480"/>
                  </a:lnTo>
                  <a:lnTo>
                    <a:pt x="770890" y="29210"/>
                  </a:lnTo>
                  <a:lnTo>
                    <a:pt x="774700" y="27940"/>
                  </a:lnTo>
                  <a:close/>
                </a:path>
                <a:path w="830579" h="157479">
                  <a:moveTo>
                    <a:pt x="793750" y="21590"/>
                  </a:moveTo>
                  <a:lnTo>
                    <a:pt x="791210" y="16510"/>
                  </a:lnTo>
                  <a:lnTo>
                    <a:pt x="789940" y="12700"/>
                  </a:lnTo>
                  <a:lnTo>
                    <a:pt x="787400" y="13970"/>
                  </a:lnTo>
                  <a:lnTo>
                    <a:pt x="783590" y="15240"/>
                  </a:lnTo>
                  <a:lnTo>
                    <a:pt x="781050" y="15240"/>
                  </a:lnTo>
                  <a:lnTo>
                    <a:pt x="782320" y="20320"/>
                  </a:lnTo>
                  <a:lnTo>
                    <a:pt x="783590" y="24130"/>
                  </a:lnTo>
                  <a:lnTo>
                    <a:pt x="786130" y="24130"/>
                  </a:lnTo>
                  <a:lnTo>
                    <a:pt x="793750" y="21590"/>
                  </a:lnTo>
                  <a:close/>
                </a:path>
                <a:path w="830579" h="157479">
                  <a:moveTo>
                    <a:pt x="811530" y="15240"/>
                  </a:moveTo>
                  <a:lnTo>
                    <a:pt x="810260" y="10160"/>
                  </a:lnTo>
                  <a:lnTo>
                    <a:pt x="808990" y="6350"/>
                  </a:lnTo>
                  <a:lnTo>
                    <a:pt x="805180" y="7620"/>
                  </a:lnTo>
                  <a:lnTo>
                    <a:pt x="802640" y="8890"/>
                  </a:lnTo>
                  <a:lnTo>
                    <a:pt x="798830" y="10160"/>
                  </a:lnTo>
                  <a:lnTo>
                    <a:pt x="801370" y="13970"/>
                  </a:lnTo>
                  <a:lnTo>
                    <a:pt x="802640" y="17780"/>
                  </a:lnTo>
                  <a:lnTo>
                    <a:pt x="806450" y="16510"/>
                  </a:lnTo>
                  <a:lnTo>
                    <a:pt x="808990" y="16510"/>
                  </a:lnTo>
                  <a:lnTo>
                    <a:pt x="811530" y="15240"/>
                  </a:lnTo>
                  <a:close/>
                </a:path>
                <a:path w="830579" h="157479">
                  <a:moveTo>
                    <a:pt x="830580" y="7620"/>
                  </a:moveTo>
                  <a:lnTo>
                    <a:pt x="828040" y="3810"/>
                  </a:lnTo>
                  <a:lnTo>
                    <a:pt x="826770" y="0"/>
                  </a:lnTo>
                  <a:lnTo>
                    <a:pt x="824230" y="0"/>
                  </a:lnTo>
                  <a:lnTo>
                    <a:pt x="820420" y="1270"/>
                  </a:lnTo>
                  <a:lnTo>
                    <a:pt x="817880" y="2540"/>
                  </a:lnTo>
                  <a:lnTo>
                    <a:pt x="819150" y="7620"/>
                  </a:lnTo>
                  <a:lnTo>
                    <a:pt x="820420" y="11430"/>
                  </a:lnTo>
                  <a:lnTo>
                    <a:pt x="824230" y="10160"/>
                  </a:lnTo>
                  <a:lnTo>
                    <a:pt x="826770" y="8890"/>
                  </a:lnTo>
                  <a:lnTo>
                    <a:pt x="830580" y="7620"/>
                  </a:lnTo>
                  <a:close/>
                </a:path>
              </a:pathLst>
            </a:custGeom>
            <a:solidFill>
              <a:srgbClr val="000000"/>
            </a:solidFill>
          </p:spPr>
          <p:txBody>
            <a:bodyPr wrap="square" lIns="0" tIns="0" rIns="0" bIns="0" rtlCol="0"/>
            <a:lstStyle/>
            <a:p>
              <a:endParaRPr sz="1906"/>
            </a:p>
          </p:txBody>
        </p:sp>
        <p:sp>
          <p:nvSpPr>
            <p:cNvPr id="60" name="object 60"/>
            <p:cNvSpPr/>
            <p:nvPr/>
          </p:nvSpPr>
          <p:spPr>
            <a:xfrm>
              <a:off x="3308350" y="6252844"/>
              <a:ext cx="207010" cy="0"/>
            </a:xfrm>
            <a:custGeom>
              <a:avLst/>
              <a:gdLst/>
              <a:ahLst/>
              <a:cxnLst/>
              <a:rect l="l" t="t" r="r" b="b"/>
              <a:pathLst>
                <a:path w="207010">
                  <a:moveTo>
                    <a:pt x="0" y="0"/>
                  </a:moveTo>
                  <a:lnTo>
                    <a:pt x="207010" y="0"/>
                  </a:lnTo>
                </a:path>
              </a:pathLst>
            </a:custGeom>
            <a:ln w="11430">
              <a:solidFill>
                <a:srgbClr val="000000"/>
              </a:solidFill>
              <a:prstDash val="sysDot"/>
            </a:ln>
          </p:spPr>
          <p:txBody>
            <a:bodyPr wrap="square" lIns="0" tIns="0" rIns="0" bIns="0" rtlCol="0"/>
            <a:lstStyle/>
            <a:p>
              <a:endParaRPr sz="1906"/>
            </a:p>
          </p:txBody>
        </p:sp>
        <p:sp>
          <p:nvSpPr>
            <p:cNvPr id="61" name="object 61"/>
            <p:cNvSpPr/>
            <p:nvPr/>
          </p:nvSpPr>
          <p:spPr>
            <a:xfrm>
              <a:off x="2009140" y="5867399"/>
              <a:ext cx="1289050" cy="391160"/>
            </a:xfrm>
            <a:custGeom>
              <a:avLst/>
              <a:gdLst/>
              <a:ahLst/>
              <a:cxnLst/>
              <a:rect l="l" t="t" r="r" b="b"/>
              <a:pathLst>
                <a:path w="1289050" h="391160">
                  <a:moveTo>
                    <a:pt x="13970" y="7620"/>
                  </a:moveTo>
                  <a:lnTo>
                    <a:pt x="8890" y="2540"/>
                  </a:lnTo>
                  <a:lnTo>
                    <a:pt x="7620" y="0"/>
                  </a:lnTo>
                  <a:lnTo>
                    <a:pt x="3810" y="3810"/>
                  </a:lnTo>
                  <a:lnTo>
                    <a:pt x="0" y="6350"/>
                  </a:lnTo>
                  <a:lnTo>
                    <a:pt x="7620" y="13970"/>
                  </a:lnTo>
                  <a:lnTo>
                    <a:pt x="13970" y="7620"/>
                  </a:lnTo>
                  <a:close/>
                </a:path>
                <a:path w="1289050" h="391160">
                  <a:moveTo>
                    <a:pt x="27940" y="21590"/>
                  </a:moveTo>
                  <a:lnTo>
                    <a:pt x="20320" y="13970"/>
                  </a:lnTo>
                  <a:lnTo>
                    <a:pt x="17780" y="17780"/>
                  </a:lnTo>
                  <a:lnTo>
                    <a:pt x="13970" y="20320"/>
                  </a:lnTo>
                  <a:lnTo>
                    <a:pt x="21590" y="27940"/>
                  </a:lnTo>
                  <a:lnTo>
                    <a:pt x="27940" y="21590"/>
                  </a:lnTo>
                  <a:close/>
                </a:path>
                <a:path w="1289050" h="391160">
                  <a:moveTo>
                    <a:pt x="43180" y="34290"/>
                  </a:moveTo>
                  <a:lnTo>
                    <a:pt x="40640" y="31750"/>
                  </a:lnTo>
                  <a:lnTo>
                    <a:pt x="38100" y="30480"/>
                  </a:lnTo>
                  <a:lnTo>
                    <a:pt x="35560" y="27940"/>
                  </a:lnTo>
                  <a:lnTo>
                    <a:pt x="33020" y="31750"/>
                  </a:lnTo>
                  <a:lnTo>
                    <a:pt x="29210" y="34290"/>
                  </a:lnTo>
                  <a:lnTo>
                    <a:pt x="36830" y="41910"/>
                  </a:lnTo>
                  <a:lnTo>
                    <a:pt x="39370" y="38100"/>
                  </a:lnTo>
                  <a:lnTo>
                    <a:pt x="43180" y="34290"/>
                  </a:lnTo>
                  <a:close/>
                </a:path>
                <a:path w="1289050" h="391160">
                  <a:moveTo>
                    <a:pt x="58420" y="46990"/>
                  </a:moveTo>
                  <a:lnTo>
                    <a:pt x="55880" y="45720"/>
                  </a:lnTo>
                  <a:lnTo>
                    <a:pt x="53340" y="43180"/>
                  </a:lnTo>
                  <a:lnTo>
                    <a:pt x="50800" y="41910"/>
                  </a:lnTo>
                  <a:lnTo>
                    <a:pt x="44450" y="48260"/>
                  </a:lnTo>
                  <a:lnTo>
                    <a:pt x="46990" y="50800"/>
                  </a:lnTo>
                  <a:lnTo>
                    <a:pt x="49530" y="52070"/>
                  </a:lnTo>
                  <a:lnTo>
                    <a:pt x="52070" y="54610"/>
                  </a:lnTo>
                  <a:lnTo>
                    <a:pt x="54610" y="50800"/>
                  </a:lnTo>
                  <a:lnTo>
                    <a:pt x="58420" y="46990"/>
                  </a:lnTo>
                  <a:close/>
                </a:path>
                <a:path w="1289050" h="391160">
                  <a:moveTo>
                    <a:pt x="72390" y="58420"/>
                  </a:moveTo>
                  <a:lnTo>
                    <a:pt x="69850" y="57150"/>
                  </a:lnTo>
                  <a:lnTo>
                    <a:pt x="67310" y="54610"/>
                  </a:lnTo>
                  <a:lnTo>
                    <a:pt x="64770" y="53340"/>
                  </a:lnTo>
                  <a:lnTo>
                    <a:pt x="62230" y="55880"/>
                  </a:lnTo>
                  <a:lnTo>
                    <a:pt x="59690" y="59690"/>
                  </a:lnTo>
                  <a:lnTo>
                    <a:pt x="60960" y="62230"/>
                  </a:lnTo>
                  <a:lnTo>
                    <a:pt x="63500" y="63500"/>
                  </a:lnTo>
                  <a:lnTo>
                    <a:pt x="66040" y="66040"/>
                  </a:lnTo>
                  <a:lnTo>
                    <a:pt x="68580" y="62230"/>
                  </a:lnTo>
                  <a:lnTo>
                    <a:pt x="72390" y="58420"/>
                  </a:lnTo>
                  <a:close/>
                </a:path>
                <a:path w="1289050" h="391160">
                  <a:moveTo>
                    <a:pt x="86360" y="69850"/>
                  </a:moveTo>
                  <a:lnTo>
                    <a:pt x="82550" y="66040"/>
                  </a:lnTo>
                  <a:lnTo>
                    <a:pt x="80010" y="64770"/>
                  </a:lnTo>
                  <a:lnTo>
                    <a:pt x="76200" y="67310"/>
                  </a:lnTo>
                  <a:lnTo>
                    <a:pt x="73660" y="72390"/>
                  </a:lnTo>
                  <a:lnTo>
                    <a:pt x="78740" y="74930"/>
                  </a:lnTo>
                  <a:lnTo>
                    <a:pt x="81280" y="77470"/>
                  </a:lnTo>
                  <a:lnTo>
                    <a:pt x="86360" y="69850"/>
                  </a:lnTo>
                  <a:close/>
                </a:path>
                <a:path w="1289050" h="391160">
                  <a:moveTo>
                    <a:pt x="102870" y="81280"/>
                  </a:moveTo>
                  <a:lnTo>
                    <a:pt x="100330" y="80010"/>
                  </a:lnTo>
                  <a:lnTo>
                    <a:pt x="97790" y="77470"/>
                  </a:lnTo>
                  <a:lnTo>
                    <a:pt x="95250" y="76200"/>
                  </a:lnTo>
                  <a:lnTo>
                    <a:pt x="91440" y="80010"/>
                  </a:lnTo>
                  <a:lnTo>
                    <a:pt x="88900" y="83820"/>
                  </a:lnTo>
                  <a:lnTo>
                    <a:pt x="91440" y="85090"/>
                  </a:lnTo>
                  <a:lnTo>
                    <a:pt x="93980" y="87630"/>
                  </a:lnTo>
                  <a:lnTo>
                    <a:pt x="96520" y="88900"/>
                  </a:lnTo>
                  <a:lnTo>
                    <a:pt x="100330" y="85090"/>
                  </a:lnTo>
                  <a:lnTo>
                    <a:pt x="102870" y="81280"/>
                  </a:lnTo>
                  <a:close/>
                </a:path>
                <a:path w="1289050" h="391160">
                  <a:moveTo>
                    <a:pt x="118110" y="92710"/>
                  </a:moveTo>
                  <a:lnTo>
                    <a:pt x="115570" y="90170"/>
                  </a:lnTo>
                  <a:lnTo>
                    <a:pt x="110490" y="87630"/>
                  </a:lnTo>
                  <a:lnTo>
                    <a:pt x="107950" y="90170"/>
                  </a:lnTo>
                  <a:lnTo>
                    <a:pt x="105410" y="93980"/>
                  </a:lnTo>
                  <a:lnTo>
                    <a:pt x="110490" y="99060"/>
                  </a:lnTo>
                  <a:lnTo>
                    <a:pt x="113030" y="100330"/>
                  </a:lnTo>
                  <a:lnTo>
                    <a:pt x="118110" y="92710"/>
                  </a:lnTo>
                  <a:close/>
                </a:path>
                <a:path w="1289050" h="391160">
                  <a:moveTo>
                    <a:pt x="134620" y="104140"/>
                  </a:moveTo>
                  <a:lnTo>
                    <a:pt x="132080" y="101600"/>
                  </a:lnTo>
                  <a:lnTo>
                    <a:pt x="129540" y="100330"/>
                  </a:lnTo>
                  <a:lnTo>
                    <a:pt x="127000" y="97790"/>
                  </a:lnTo>
                  <a:lnTo>
                    <a:pt x="121920" y="105410"/>
                  </a:lnTo>
                  <a:lnTo>
                    <a:pt x="124460" y="107950"/>
                  </a:lnTo>
                  <a:lnTo>
                    <a:pt x="129540" y="110490"/>
                  </a:lnTo>
                  <a:lnTo>
                    <a:pt x="132080" y="107950"/>
                  </a:lnTo>
                  <a:lnTo>
                    <a:pt x="134620" y="104140"/>
                  </a:lnTo>
                  <a:close/>
                </a:path>
                <a:path w="1289050" h="391160">
                  <a:moveTo>
                    <a:pt x="151130" y="114300"/>
                  </a:moveTo>
                  <a:lnTo>
                    <a:pt x="148590" y="113030"/>
                  </a:lnTo>
                  <a:lnTo>
                    <a:pt x="146050" y="110490"/>
                  </a:lnTo>
                  <a:lnTo>
                    <a:pt x="143510" y="109220"/>
                  </a:lnTo>
                  <a:lnTo>
                    <a:pt x="138430" y="116840"/>
                  </a:lnTo>
                  <a:lnTo>
                    <a:pt x="140970" y="118110"/>
                  </a:lnTo>
                  <a:lnTo>
                    <a:pt x="143510" y="120650"/>
                  </a:lnTo>
                  <a:lnTo>
                    <a:pt x="146050" y="121920"/>
                  </a:lnTo>
                  <a:lnTo>
                    <a:pt x="151130" y="114300"/>
                  </a:lnTo>
                  <a:close/>
                </a:path>
                <a:path w="1289050" h="391160">
                  <a:moveTo>
                    <a:pt x="168910" y="124460"/>
                  </a:moveTo>
                  <a:lnTo>
                    <a:pt x="166370" y="123190"/>
                  </a:lnTo>
                  <a:lnTo>
                    <a:pt x="162560" y="120650"/>
                  </a:lnTo>
                  <a:lnTo>
                    <a:pt x="160020" y="119380"/>
                  </a:lnTo>
                  <a:lnTo>
                    <a:pt x="157480" y="123190"/>
                  </a:lnTo>
                  <a:lnTo>
                    <a:pt x="154940" y="128270"/>
                  </a:lnTo>
                  <a:lnTo>
                    <a:pt x="158750" y="129540"/>
                  </a:lnTo>
                  <a:lnTo>
                    <a:pt x="161290" y="130810"/>
                  </a:lnTo>
                  <a:lnTo>
                    <a:pt x="163830" y="133350"/>
                  </a:lnTo>
                  <a:lnTo>
                    <a:pt x="166370" y="128270"/>
                  </a:lnTo>
                  <a:lnTo>
                    <a:pt x="168910" y="124460"/>
                  </a:lnTo>
                  <a:close/>
                </a:path>
                <a:path w="1289050" h="391160">
                  <a:moveTo>
                    <a:pt x="184150" y="134620"/>
                  </a:moveTo>
                  <a:lnTo>
                    <a:pt x="181610" y="133350"/>
                  </a:lnTo>
                  <a:lnTo>
                    <a:pt x="179070" y="130810"/>
                  </a:lnTo>
                  <a:lnTo>
                    <a:pt x="176530" y="129540"/>
                  </a:lnTo>
                  <a:lnTo>
                    <a:pt x="173990" y="133350"/>
                  </a:lnTo>
                  <a:lnTo>
                    <a:pt x="172720" y="137160"/>
                  </a:lnTo>
                  <a:lnTo>
                    <a:pt x="173990" y="139700"/>
                  </a:lnTo>
                  <a:lnTo>
                    <a:pt x="177800" y="140970"/>
                  </a:lnTo>
                  <a:lnTo>
                    <a:pt x="180340" y="142240"/>
                  </a:lnTo>
                  <a:lnTo>
                    <a:pt x="182880" y="138430"/>
                  </a:lnTo>
                  <a:lnTo>
                    <a:pt x="184150" y="134620"/>
                  </a:lnTo>
                  <a:close/>
                </a:path>
                <a:path w="1289050" h="391160">
                  <a:moveTo>
                    <a:pt x="200660" y="143510"/>
                  </a:moveTo>
                  <a:lnTo>
                    <a:pt x="198120" y="142240"/>
                  </a:lnTo>
                  <a:lnTo>
                    <a:pt x="195580" y="139700"/>
                  </a:lnTo>
                  <a:lnTo>
                    <a:pt x="193040" y="138430"/>
                  </a:lnTo>
                  <a:lnTo>
                    <a:pt x="190500" y="142240"/>
                  </a:lnTo>
                  <a:lnTo>
                    <a:pt x="187960" y="147320"/>
                  </a:lnTo>
                  <a:lnTo>
                    <a:pt x="191770" y="148590"/>
                  </a:lnTo>
                  <a:lnTo>
                    <a:pt x="196850" y="151130"/>
                  </a:lnTo>
                  <a:lnTo>
                    <a:pt x="198120" y="147320"/>
                  </a:lnTo>
                  <a:lnTo>
                    <a:pt x="200660" y="143510"/>
                  </a:lnTo>
                  <a:close/>
                </a:path>
                <a:path w="1289050" h="391160">
                  <a:moveTo>
                    <a:pt x="218440" y="152400"/>
                  </a:moveTo>
                  <a:lnTo>
                    <a:pt x="214630" y="151130"/>
                  </a:lnTo>
                  <a:lnTo>
                    <a:pt x="212090" y="149860"/>
                  </a:lnTo>
                  <a:lnTo>
                    <a:pt x="209550" y="147320"/>
                  </a:lnTo>
                  <a:lnTo>
                    <a:pt x="207010" y="152400"/>
                  </a:lnTo>
                  <a:lnTo>
                    <a:pt x="204470" y="156210"/>
                  </a:lnTo>
                  <a:lnTo>
                    <a:pt x="208280" y="157480"/>
                  </a:lnTo>
                  <a:lnTo>
                    <a:pt x="213360" y="160020"/>
                  </a:lnTo>
                  <a:lnTo>
                    <a:pt x="218440" y="152400"/>
                  </a:lnTo>
                  <a:close/>
                </a:path>
                <a:path w="1289050" h="391160">
                  <a:moveTo>
                    <a:pt x="234950" y="161290"/>
                  </a:moveTo>
                  <a:lnTo>
                    <a:pt x="232410" y="160020"/>
                  </a:lnTo>
                  <a:lnTo>
                    <a:pt x="228600" y="158750"/>
                  </a:lnTo>
                  <a:lnTo>
                    <a:pt x="226060" y="156210"/>
                  </a:lnTo>
                  <a:lnTo>
                    <a:pt x="223520" y="161290"/>
                  </a:lnTo>
                  <a:lnTo>
                    <a:pt x="222250" y="165100"/>
                  </a:lnTo>
                  <a:lnTo>
                    <a:pt x="229870" y="168910"/>
                  </a:lnTo>
                  <a:lnTo>
                    <a:pt x="234950" y="161290"/>
                  </a:lnTo>
                  <a:close/>
                </a:path>
                <a:path w="1289050" h="391160">
                  <a:moveTo>
                    <a:pt x="251460" y="170180"/>
                  </a:moveTo>
                  <a:lnTo>
                    <a:pt x="248920" y="168910"/>
                  </a:lnTo>
                  <a:lnTo>
                    <a:pt x="246380" y="166370"/>
                  </a:lnTo>
                  <a:lnTo>
                    <a:pt x="243840" y="165100"/>
                  </a:lnTo>
                  <a:lnTo>
                    <a:pt x="241300" y="168910"/>
                  </a:lnTo>
                  <a:lnTo>
                    <a:pt x="238760" y="173990"/>
                  </a:lnTo>
                  <a:lnTo>
                    <a:pt x="242570" y="175260"/>
                  </a:lnTo>
                  <a:lnTo>
                    <a:pt x="247650" y="177800"/>
                  </a:lnTo>
                  <a:lnTo>
                    <a:pt x="250190" y="173990"/>
                  </a:lnTo>
                  <a:lnTo>
                    <a:pt x="251460" y="170180"/>
                  </a:lnTo>
                  <a:close/>
                </a:path>
                <a:path w="1289050" h="391160">
                  <a:moveTo>
                    <a:pt x="269240" y="179070"/>
                  </a:moveTo>
                  <a:lnTo>
                    <a:pt x="266700" y="176530"/>
                  </a:lnTo>
                  <a:lnTo>
                    <a:pt x="261620" y="173990"/>
                  </a:lnTo>
                  <a:lnTo>
                    <a:pt x="259080" y="179070"/>
                  </a:lnTo>
                  <a:lnTo>
                    <a:pt x="256540" y="182880"/>
                  </a:lnTo>
                  <a:lnTo>
                    <a:pt x="259080" y="184150"/>
                  </a:lnTo>
                  <a:lnTo>
                    <a:pt x="262890" y="185420"/>
                  </a:lnTo>
                  <a:lnTo>
                    <a:pt x="265430" y="186690"/>
                  </a:lnTo>
                  <a:lnTo>
                    <a:pt x="267970" y="182880"/>
                  </a:lnTo>
                  <a:lnTo>
                    <a:pt x="269240" y="179070"/>
                  </a:lnTo>
                  <a:close/>
                </a:path>
                <a:path w="1289050" h="391160">
                  <a:moveTo>
                    <a:pt x="288290" y="186690"/>
                  </a:moveTo>
                  <a:lnTo>
                    <a:pt x="284480" y="185420"/>
                  </a:lnTo>
                  <a:lnTo>
                    <a:pt x="281940" y="184150"/>
                  </a:lnTo>
                  <a:lnTo>
                    <a:pt x="278130" y="182880"/>
                  </a:lnTo>
                  <a:lnTo>
                    <a:pt x="276860" y="186690"/>
                  </a:lnTo>
                  <a:lnTo>
                    <a:pt x="274320" y="190500"/>
                  </a:lnTo>
                  <a:lnTo>
                    <a:pt x="278130" y="193040"/>
                  </a:lnTo>
                  <a:lnTo>
                    <a:pt x="280670" y="194310"/>
                  </a:lnTo>
                  <a:lnTo>
                    <a:pt x="284480" y="195580"/>
                  </a:lnTo>
                  <a:lnTo>
                    <a:pt x="285750" y="190500"/>
                  </a:lnTo>
                  <a:lnTo>
                    <a:pt x="288290" y="186690"/>
                  </a:lnTo>
                  <a:close/>
                </a:path>
                <a:path w="1289050" h="391160">
                  <a:moveTo>
                    <a:pt x="306070" y="195580"/>
                  </a:moveTo>
                  <a:lnTo>
                    <a:pt x="303530" y="193040"/>
                  </a:lnTo>
                  <a:lnTo>
                    <a:pt x="299720" y="191770"/>
                  </a:lnTo>
                  <a:lnTo>
                    <a:pt x="297180" y="190500"/>
                  </a:lnTo>
                  <a:lnTo>
                    <a:pt x="294640" y="195580"/>
                  </a:lnTo>
                  <a:lnTo>
                    <a:pt x="293370" y="199402"/>
                  </a:lnTo>
                  <a:lnTo>
                    <a:pt x="295910" y="200660"/>
                  </a:lnTo>
                  <a:lnTo>
                    <a:pt x="299720" y="201930"/>
                  </a:lnTo>
                  <a:lnTo>
                    <a:pt x="302260" y="203200"/>
                  </a:lnTo>
                  <a:lnTo>
                    <a:pt x="304800" y="199402"/>
                  </a:lnTo>
                  <a:lnTo>
                    <a:pt x="306070" y="195580"/>
                  </a:lnTo>
                  <a:close/>
                </a:path>
                <a:path w="1289050" h="391160">
                  <a:moveTo>
                    <a:pt x="323850" y="201930"/>
                  </a:moveTo>
                  <a:lnTo>
                    <a:pt x="321310" y="201930"/>
                  </a:lnTo>
                  <a:lnTo>
                    <a:pt x="318770" y="200660"/>
                  </a:lnTo>
                  <a:lnTo>
                    <a:pt x="314960" y="199402"/>
                  </a:lnTo>
                  <a:lnTo>
                    <a:pt x="313690" y="203200"/>
                  </a:lnTo>
                  <a:lnTo>
                    <a:pt x="311150" y="207010"/>
                  </a:lnTo>
                  <a:lnTo>
                    <a:pt x="314960" y="208280"/>
                  </a:lnTo>
                  <a:lnTo>
                    <a:pt x="320040" y="210820"/>
                  </a:lnTo>
                  <a:lnTo>
                    <a:pt x="322580" y="207010"/>
                  </a:lnTo>
                  <a:lnTo>
                    <a:pt x="323850" y="201930"/>
                  </a:lnTo>
                  <a:close/>
                </a:path>
                <a:path w="1289050" h="391160">
                  <a:moveTo>
                    <a:pt x="341630" y="209550"/>
                  </a:moveTo>
                  <a:lnTo>
                    <a:pt x="337820" y="208280"/>
                  </a:lnTo>
                  <a:lnTo>
                    <a:pt x="332740" y="205740"/>
                  </a:lnTo>
                  <a:lnTo>
                    <a:pt x="331470" y="210820"/>
                  </a:lnTo>
                  <a:lnTo>
                    <a:pt x="328930" y="214630"/>
                  </a:lnTo>
                  <a:lnTo>
                    <a:pt x="331470" y="215900"/>
                  </a:lnTo>
                  <a:lnTo>
                    <a:pt x="335280" y="217170"/>
                  </a:lnTo>
                  <a:lnTo>
                    <a:pt x="337820" y="218440"/>
                  </a:lnTo>
                  <a:lnTo>
                    <a:pt x="339090" y="214630"/>
                  </a:lnTo>
                  <a:lnTo>
                    <a:pt x="341630" y="209550"/>
                  </a:lnTo>
                  <a:close/>
                </a:path>
                <a:path w="1289050" h="391160">
                  <a:moveTo>
                    <a:pt x="358140" y="217170"/>
                  </a:moveTo>
                  <a:lnTo>
                    <a:pt x="350520" y="213360"/>
                  </a:lnTo>
                  <a:lnTo>
                    <a:pt x="347980" y="217170"/>
                  </a:lnTo>
                  <a:lnTo>
                    <a:pt x="346710" y="222250"/>
                  </a:lnTo>
                  <a:lnTo>
                    <a:pt x="351790" y="224790"/>
                  </a:lnTo>
                  <a:lnTo>
                    <a:pt x="355600" y="226060"/>
                  </a:lnTo>
                  <a:lnTo>
                    <a:pt x="356870" y="220980"/>
                  </a:lnTo>
                  <a:lnTo>
                    <a:pt x="358140" y="217170"/>
                  </a:lnTo>
                  <a:close/>
                </a:path>
                <a:path w="1289050" h="391160">
                  <a:moveTo>
                    <a:pt x="375920" y="223520"/>
                  </a:moveTo>
                  <a:lnTo>
                    <a:pt x="370840" y="220980"/>
                  </a:lnTo>
                  <a:lnTo>
                    <a:pt x="367030" y="219710"/>
                  </a:lnTo>
                  <a:lnTo>
                    <a:pt x="365760" y="224790"/>
                  </a:lnTo>
                  <a:lnTo>
                    <a:pt x="364490" y="228600"/>
                  </a:lnTo>
                  <a:lnTo>
                    <a:pt x="369570" y="231140"/>
                  </a:lnTo>
                  <a:lnTo>
                    <a:pt x="373380" y="232410"/>
                  </a:lnTo>
                  <a:lnTo>
                    <a:pt x="374650" y="228600"/>
                  </a:lnTo>
                  <a:lnTo>
                    <a:pt x="375920" y="223520"/>
                  </a:lnTo>
                  <a:close/>
                </a:path>
                <a:path w="1289050" h="391160">
                  <a:moveTo>
                    <a:pt x="393700" y="231140"/>
                  </a:moveTo>
                  <a:lnTo>
                    <a:pt x="388620" y="228600"/>
                  </a:lnTo>
                  <a:lnTo>
                    <a:pt x="384810" y="227330"/>
                  </a:lnTo>
                  <a:lnTo>
                    <a:pt x="383540" y="231140"/>
                  </a:lnTo>
                  <a:lnTo>
                    <a:pt x="382270" y="236220"/>
                  </a:lnTo>
                  <a:lnTo>
                    <a:pt x="384810" y="237490"/>
                  </a:lnTo>
                  <a:lnTo>
                    <a:pt x="388620" y="238760"/>
                  </a:lnTo>
                  <a:lnTo>
                    <a:pt x="391160" y="238760"/>
                  </a:lnTo>
                  <a:lnTo>
                    <a:pt x="393700" y="231140"/>
                  </a:lnTo>
                  <a:close/>
                </a:path>
                <a:path w="1289050" h="391160">
                  <a:moveTo>
                    <a:pt x="412750" y="237490"/>
                  </a:moveTo>
                  <a:lnTo>
                    <a:pt x="410210" y="236220"/>
                  </a:lnTo>
                  <a:lnTo>
                    <a:pt x="406400" y="234950"/>
                  </a:lnTo>
                  <a:lnTo>
                    <a:pt x="403860" y="233680"/>
                  </a:lnTo>
                  <a:lnTo>
                    <a:pt x="401320" y="238760"/>
                  </a:lnTo>
                  <a:lnTo>
                    <a:pt x="400050" y="242570"/>
                  </a:lnTo>
                  <a:lnTo>
                    <a:pt x="402590" y="243840"/>
                  </a:lnTo>
                  <a:lnTo>
                    <a:pt x="406400" y="245110"/>
                  </a:lnTo>
                  <a:lnTo>
                    <a:pt x="408940" y="246380"/>
                  </a:lnTo>
                  <a:lnTo>
                    <a:pt x="411480" y="241300"/>
                  </a:lnTo>
                  <a:lnTo>
                    <a:pt x="412750" y="237490"/>
                  </a:lnTo>
                  <a:close/>
                </a:path>
                <a:path w="1289050" h="391160">
                  <a:moveTo>
                    <a:pt x="431800" y="243840"/>
                  </a:moveTo>
                  <a:lnTo>
                    <a:pt x="427990" y="242570"/>
                  </a:lnTo>
                  <a:lnTo>
                    <a:pt x="425450" y="241300"/>
                  </a:lnTo>
                  <a:lnTo>
                    <a:pt x="421640" y="240030"/>
                  </a:lnTo>
                  <a:lnTo>
                    <a:pt x="420370" y="245110"/>
                  </a:lnTo>
                  <a:lnTo>
                    <a:pt x="419100" y="248920"/>
                  </a:lnTo>
                  <a:lnTo>
                    <a:pt x="421640" y="250190"/>
                  </a:lnTo>
                  <a:lnTo>
                    <a:pt x="425450" y="251460"/>
                  </a:lnTo>
                  <a:lnTo>
                    <a:pt x="427990" y="252730"/>
                  </a:lnTo>
                  <a:lnTo>
                    <a:pt x="429260" y="247650"/>
                  </a:lnTo>
                  <a:lnTo>
                    <a:pt x="431800" y="243840"/>
                  </a:lnTo>
                  <a:close/>
                </a:path>
                <a:path w="1289050" h="391160">
                  <a:moveTo>
                    <a:pt x="449580" y="250190"/>
                  </a:moveTo>
                  <a:lnTo>
                    <a:pt x="447040" y="248920"/>
                  </a:lnTo>
                  <a:lnTo>
                    <a:pt x="443230" y="247650"/>
                  </a:lnTo>
                  <a:lnTo>
                    <a:pt x="440690" y="246380"/>
                  </a:lnTo>
                  <a:lnTo>
                    <a:pt x="439420" y="251460"/>
                  </a:lnTo>
                  <a:lnTo>
                    <a:pt x="436880" y="255270"/>
                  </a:lnTo>
                  <a:lnTo>
                    <a:pt x="444500" y="257810"/>
                  </a:lnTo>
                  <a:lnTo>
                    <a:pt x="447040" y="259080"/>
                  </a:lnTo>
                  <a:lnTo>
                    <a:pt x="448310" y="254000"/>
                  </a:lnTo>
                  <a:lnTo>
                    <a:pt x="449580" y="250190"/>
                  </a:lnTo>
                  <a:close/>
                </a:path>
                <a:path w="1289050" h="391160">
                  <a:moveTo>
                    <a:pt x="468630" y="256540"/>
                  </a:moveTo>
                  <a:lnTo>
                    <a:pt x="466090" y="255270"/>
                  </a:lnTo>
                  <a:lnTo>
                    <a:pt x="462280" y="254000"/>
                  </a:lnTo>
                  <a:lnTo>
                    <a:pt x="459740" y="252730"/>
                  </a:lnTo>
                  <a:lnTo>
                    <a:pt x="458470" y="257810"/>
                  </a:lnTo>
                  <a:lnTo>
                    <a:pt x="455930" y="261620"/>
                  </a:lnTo>
                  <a:lnTo>
                    <a:pt x="463550" y="264160"/>
                  </a:lnTo>
                  <a:lnTo>
                    <a:pt x="466090" y="265430"/>
                  </a:lnTo>
                  <a:lnTo>
                    <a:pt x="467360" y="260350"/>
                  </a:lnTo>
                  <a:lnTo>
                    <a:pt x="468630" y="256540"/>
                  </a:lnTo>
                  <a:close/>
                </a:path>
                <a:path w="1289050" h="391160">
                  <a:moveTo>
                    <a:pt x="487680" y="262890"/>
                  </a:moveTo>
                  <a:lnTo>
                    <a:pt x="485140" y="261620"/>
                  </a:lnTo>
                  <a:lnTo>
                    <a:pt x="481330" y="260350"/>
                  </a:lnTo>
                  <a:lnTo>
                    <a:pt x="478790" y="259080"/>
                  </a:lnTo>
                  <a:lnTo>
                    <a:pt x="477520" y="264160"/>
                  </a:lnTo>
                  <a:lnTo>
                    <a:pt x="476250" y="267970"/>
                  </a:lnTo>
                  <a:lnTo>
                    <a:pt x="478790" y="269240"/>
                  </a:lnTo>
                  <a:lnTo>
                    <a:pt x="482600" y="270510"/>
                  </a:lnTo>
                  <a:lnTo>
                    <a:pt x="485140" y="271780"/>
                  </a:lnTo>
                  <a:lnTo>
                    <a:pt x="486410" y="266700"/>
                  </a:lnTo>
                  <a:lnTo>
                    <a:pt x="487680" y="262890"/>
                  </a:lnTo>
                  <a:close/>
                </a:path>
                <a:path w="1289050" h="391160">
                  <a:moveTo>
                    <a:pt x="505460" y="267970"/>
                  </a:moveTo>
                  <a:lnTo>
                    <a:pt x="500380" y="265430"/>
                  </a:lnTo>
                  <a:lnTo>
                    <a:pt x="496570" y="265430"/>
                  </a:lnTo>
                  <a:lnTo>
                    <a:pt x="495300" y="269240"/>
                  </a:lnTo>
                  <a:lnTo>
                    <a:pt x="494030" y="274320"/>
                  </a:lnTo>
                  <a:lnTo>
                    <a:pt x="496570" y="274320"/>
                  </a:lnTo>
                  <a:lnTo>
                    <a:pt x="500380" y="275590"/>
                  </a:lnTo>
                  <a:lnTo>
                    <a:pt x="502920" y="276860"/>
                  </a:lnTo>
                  <a:lnTo>
                    <a:pt x="504190" y="271780"/>
                  </a:lnTo>
                  <a:lnTo>
                    <a:pt x="505460" y="267970"/>
                  </a:lnTo>
                  <a:close/>
                </a:path>
                <a:path w="1289050" h="391160">
                  <a:moveTo>
                    <a:pt x="523240" y="273050"/>
                  </a:moveTo>
                  <a:lnTo>
                    <a:pt x="520700" y="271780"/>
                  </a:lnTo>
                  <a:lnTo>
                    <a:pt x="518160" y="271780"/>
                  </a:lnTo>
                  <a:lnTo>
                    <a:pt x="514350" y="270510"/>
                  </a:lnTo>
                  <a:lnTo>
                    <a:pt x="513080" y="274320"/>
                  </a:lnTo>
                  <a:lnTo>
                    <a:pt x="511810" y="279400"/>
                  </a:lnTo>
                  <a:lnTo>
                    <a:pt x="515620" y="280670"/>
                  </a:lnTo>
                  <a:lnTo>
                    <a:pt x="518160" y="281940"/>
                  </a:lnTo>
                  <a:lnTo>
                    <a:pt x="520700" y="281940"/>
                  </a:lnTo>
                  <a:lnTo>
                    <a:pt x="523240" y="278130"/>
                  </a:lnTo>
                  <a:lnTo>
                    <a:pt x="523240" y="273050"/>
                  </a:lnTo>
                  <a:close/>
                </a:path>
                <a:path w="1289050" h="391160">
                  <a:moveTo>
                    <a:pt x="542290" y="278130"/>
                  </a:moveTo>
                  <a:lnTo>
                    <a:pt x="538480" y="276860"/>
                  </a:lnTo>
                  <a:lnTo>
                    <a:pt x="535940" y="276860"/>
                  </a:lnTo>
                  <a:lnTo>
                    <a:pt x="533400" y="275590"/>
                  </a:lnTo>
                  <a:lnTo>
                    <a:pt x="532130" y="280670"/>
                  </a:lnTo>
                  <a:lnTo>
                    <a:pt x="530860" y="284480"/>
                  </a:lnTo>
                  <a:lnTo>
                    <a:pt x="535940" y="287020"/>
                  </a:lnTo>
                  <a:lnTo>
                    <a:pt x="539750" y="287020"/>
                  </a:lnTo>
                  <a:lnTo>
                    <a:pt x="541020" y="283210"/>
                  </a:lnTo>
                  <a:lnTo>
                    <a:pt x="542290" y="278130"/>
                  </a:lnTo>
                  <a:close/>
                </a:path>
                <a:path w="1289050" h="391160">
                  <a:moveTo>
                    <a:pt x="560070" y="283210"/>
                  </a:moveTo>
                  <a:lnTo>
                    <a:pt x="557530" y="283210"/>
                  </a:lnTo>
                  <a:lnTo>
                    <a:pt x="554990" y="281940"/>
                  </a:lnTo>
                  <a:lnTo>
                    <a:pt x="551180" y="280670"/>
                  </a:lnTo>
                  <a:lnTo>
                    <a:pt x="549910" y="285750"/>
                  </a:lnTo>
                  <a:lnTo>
                    <a:pt x="548640" y="289560"/>
                  </a:lnTo>
                  <a:lnTo>
                    <a:pt x="552450" y="290830"/>
                  </a:lnTo>
                  <a:lnTo>
                    <a:pt x="554990" y="292100"/>
                  </a:lnTo>
                  <a:lnTo>
                    <a:pt x="557530" y="292100"/>
                  </a:lnTo>
                  <a:lnTo>
                    <a:pt x="560070" y="288290"/>
                  </a:lnTo>
                  <a:lnTo>
                    <a:pt x="560070" y="283210"/>
                  </a:lnTo>
                  <a:close/>
                </a:path>
                <a:path w="1289050" h="391160">
                  <a:moveTo>
                    <a:pt x="579120" y="288290"/>
                  </a:moveTo>
                  <a:lnTo>
                    <a:pt x="576580" y="288290"/>
                  </a:lnTo>
                  <a:lnTo>
                    <a:pt x="572770" y="287020"/>
                  </a:lnTo>
                  <a:lnTo>
                    <a:pt x="570230" y="285750"/>
                  </a:lnTo>
                  <a:lnTo>
                    <a:pt x="568960" y="290830"/>
                  </a:lnTo>
                  <a:lnTo>
                    <a:pt x="567690" y="294640"/>
                  </a:lnTo>
                  <a:lnTo>
                    <a:pt x="570230" y="295910"/>
                  </a:lnTo>
                  <a:lnTo>
                    <a:pt x="574040" y="297180"/>
                  </a:lnTo>
                  <a:lnTo>
                    <a:pt x="576580" y="297180"/>
                  </a:lnTo>
                  <a:lnTo>
                    <a:pt x="577850" y="293370"/>
                  </a:lnTo>
                  <a:lnTo>
                    <a:pt x="579120" y="288290"/>
                  </a:lnTo>
                  <a:close/>
                </a:path>
                <a:path w="1289050" h="391160">
                  <a:moveTo>
                    <a:pt x="598170" y="293370"/>
                  </a:moveTo>
                  <a:lnTo>
                    <a:pt x="594360" y="292100"/>
                  </a:lnTo>
                  <a:lnTo>
                    <a:pt x="591820" y="292100"/>
                  </a:lnTo>
                  <a:lnTo>
                    <a:pt x="588010" y="290830"/>
                  </a:lnTo>
                  <a:lnTo>
                    <a:pt x="588010" y="295910"/>
                  </a:lnTo>
                  <a:lnTo>
                    <a:pt x="585470" y="299720"/>
                  </a:lnTo>
                  <a:lnTo>
                    <a:pt x="589280" y="300990"/>
                  </a:lnTo>
                  <a:lnTo>
                    <a:pt x="593090" y="300990"/>
                  </a:lnTo>
                  <a:lnTo>
                    <a:pt x="595630" y="302260"/>
                  </a:lnTo>
                  <a:lnTo>
                    <a:pt x="596900" y="298450"/>
                  </a:lnTo>
                  <a:lnTo>
                    <a:pt x="598170" y="293370"/>
                  </a:lnTo>
                  <a:close/>
                </a:path>
                <a:path w="1289050" h="391160">
                  <a:moveTo>
                    <a:pt x="617220" y="298450"/>
                  </a:moveTo>
                  <a:lnTo>
                    <a:pt x="613410" y="297180"/>
                  </a:lnTo>
                  <a:lnTo>
                    <a:pt x="610870" y="295910"/>
                  </a:lnTo>
                  <a:lnTo>
                    <a:pt x="607060" y="295910"/>
                  </a:lnTo>
                  <a:lnTo>
                    <a:pt x="605790" y="300990"/>
                  </a:lnTo>
                  <a:lnTo>
                    <a:pt x="605790" y="304800"/>
                  </a:lnTo>
                  <a:lnTo>
                    <a:pt x="608330" y="306070"/>
                  </a:lnTo>
                  <a:lnTo>
                    <a:pt x="612140" y="306070"/>
                  </a:lnTo>
                  <a:lnTo>
                    <a:pt x="614680" y="307340"/>
                  </a:lnTo>
                  <a:lnTo>
                    <a:pt x="615950" y="302260"/>
                  </a:lnTo>
                  <a:lnTo>
                    <a:pt x="617220" y="298450"/>
                  </a:lnTo>
                  <a:close/>
                </a:path>
                <a:path w="1289050" h="391160">
                  <a:moveTo>
                    <a:pt x="636270" y="303530"/>
                  </a:moveTo>
                  <a:lnTo>
                    <a:pt x="632460" y="302260"/>
                  </a:lnTo>
                  <a:lnTo>
                    <a:pt x="629920" y="300990"/>
                  </a:lnTo>
                  <a:lnTo>
                    <a:pt x="627380" y="300990"/>
                  </a:lnTo>
                  <a:lnTo>
                    <a:pt x="626110" y="304800"/>
                  </a:lnTo>
                  <a:lnTo>
                    <a:pt x="624840" y="309880"/>
                  </a:lnTo>
                  <a:lnTo>
                    <a:pt x="627380" y="311150"/>
                  </a:lnTo>
                  <a:lnTo>
                    <a:pt x="631190" y="311150"/>
                  </a:lnTo>
                  <a:lnTo>
                    <a:pt x="633730" y="312420"/>
                  </a:lnTo>
                  <a:lnTo>
                    <a:pt x="635000" y="307340"/>
                  </a:lnTo>
                  <a:lnTo>
                    <a:pt x="636270" y="303530"/>
                  </a:lnTo>
                  <a:close/>
                </a:path>
                <a:path w="1289050" h="391160">
                  <a:moveTo>
                    <a:pt x="655320" y="307340"/>
                  </a:moveTo>
                  <a:lnTo>
                    <a:pt x="652780" y="306070"/>
                  </a:lnTo>
                  <a:lnTo>
                    <a:pt x="648970" y="306070"/>
                  </a:lnTo>
                  <a:lnTo>
                    <a:pt x="646430" y="304800"/>
                  </a:lnTo>
                  <a:lnTo>
                    <a:pt x="645160" y="309880"/>
                  </a:lnTo>
                  <a:lnTo>
                    <a:pt x="643890" y="313690"/>
                  </a:lnTo>
                  <a:lnTo>
                    <a:pt x="646430" y="314960"/>
                  </a:lnTo>
                  <a:lnTo>
                    <a:pt x="650240" y="316230"/>
                  </a:lnTo>
                  <a:lnTo>
                    <a:pt x="654050" y="316230"/>
                  </a:lnTo>
                  <a:lnTo>
                    <a:pt x="654050" y="312420"/>
                  </a:lnTo>
                  <a:lnTo>
                    <a:pt x="655320" y="307340"/>
                  </a:lnTo>
                  <a:close/>
                </a:path>
                <a:path w="1289050" h="391160">
                  <a:moveTo>
                    <a:pt x="675640" y="311150"/>
                  </a:moveTo>
                  <a:lnTo>
                    <a:pt x="671830" y="311150"/>
                  </a:lnTo>
                  <a:lnTo>
                    <a:pt x="669290" y="309880"/>
                  </a:lnTo>
                  <a:lnTo>
                    <a:pt x="665480" y="309880"/>
                  </a:lnTo>
                  <a:lnTo>
                    <a:pt x="664210" y="313690"/>
                  </a:lnTo>
                  <a:lnTo>
                    <a:pt x="662940" y="318770"/>
                  </a:lnTo>
                  <a:lnTo>
                    <a:pt x="666750" y="320040"/>
                  </a:lnTo>
                  <a:lnTo>
                    <a:pt x="670560" y="320040"/>
                  </a:lnTo>
                  <a:lnTo>
                    <a:pt x="673100" y="321310"/>
                  </a:lnTo>
                  <a:lnTo>
                    <a:pt x="675640" y="311150"/>
                  </a:lnTo>
                  <a:close/>
                </a:path>
                <a:path w="1289050" h="391160">
                  <a:moveTo>
                    <a:pt x="693420" y="316230"/>
                  </a:moveTo>
                  <a:lnTo>
                    <a:pt x="690880" y="314960"/>
                  </a:lnTo>
                  <a:lnTo>
                    <a:pt x="687070" y="314960"/>
                  </a:lnTo>
                  <a:lnTo>
                    <a:pt x="684530" y="313690"/>
                  </a:lnTo>
                  <a:lnTo>
                    <a:pt x="683260" y="318770"/>
                  </a:lnTo>
                  <a:lnTo>
                    <a:pt x="681990" y="322580"/>
                  </a:lnTo>
                  <a:lnTo>
                    <a:pt x="685800" y="323850"/>
                  </a:lnTo>
                  <a:lnTo>
                    <a:pt x="688340" y="323850"/>
                  </a:lnTo>
                  <a:lnTo>
                    <a:pt x="692150" y="325120"/>
                  </a:lnTo>
                  <a:lnTo>
                    <a:pt x="693420" y="320040"/>
                  </a:lnTo>
                  <a:lnTo>
                    <a:pt x="693420" y="316230"/>
                  </a:lnTo>
                  <a:close/>
                </a:path>
                <a:path w="1289050" h="391160">
                  <a:moveTo>
                    <a:pt x="712470" y="320040"/>
                  </a:moveTo>
                  <a:lnTo>
                    <a:pt x="708660" y="318770"/>
                  </a:lnTo>
                  <a:lnTo>
                    <a:pt x="706120" y="318770"/>
                  </a:lnTo>
                  <a:lnTo>
                    <a:pt x="703580" y="317500"/>
                  </a:lnTo>
                  <a:lnTo>
                    <a:pt x="702310" y="322580"/>
                  </a:lnTo>
                  <a:lnTo>
                    <a:pt x="701040" y="326390"/>
                  </a:lnTo>
                  <a:lnTo>
                    <a:pt x="703580" y="327660"/>
                  </a:lnTo>
                  <a:lnTo>
                    <a:pt x="707390" y="327660"/>
                  </a:lnTo>
                  <a:lnTo>
                    <a:pt x="709930" y="328930"/>
                  </a:lnTo>
                  <a:lnTo>
                    <a:pt x="711200" y="323850"/>
                  </a:lnTo>
                  <a:lnTo>
                    <a:pt x="712470" y="320040"/>
                  </a:lnTo>
                  <a:close/>
                </a:path>
                <a:path w="1289050" h="391160">
                  <a:moveTo>
                    <a:pt x="730250" y="323850"/>
                  </a:moveTo>
                  <a:lnTo>
                    <a:pt x="727710" y="322580"/>
                  </a:lnTo>
                  <a:lnTo>
                    <a:pt x="725170" y="322580"/>
                  </a:lnTo>
                  <a:lnTo>
                    <a:pt x="721360" y="321310"/>
                  </a:lnTo>
                  <a:lnTo>
                    <a:pt x="721360" y="326390"/>
                  </a:lnTo>
                  <a:lnTo>
                    <a:pt x="720090" y="330200"/>
                  </a:lnTo>
                  <a:lnTo>
                    <a:pt x="722630" y="331470"/>
                  </a:lnTo>
                  <a:lnTo>
                    <a:pt x="725170" y="331470"/>
                  </a:lnTo>
                  <a:lnTo>
                    <a:pt x="728980" y="332740"/>
                  </a:lnTo>
                  <a:lnTo>
                    <a:pt x="730250" y="327660"/>
                  </a:lnTo>
                  <a:lnTo>
                    <a:pt x="730250" y="323850"/>
                  </a:lnTo>
                  <a:close/>
                </a:path>
                <a:path w="1289050" h="391160">
                  <a:moveTo>
                    <a:pt x="749300" y="327660"/>
                  </a:moveTo>
                  <a:lnTo>
                    <a:pt x="746760" y="326390"/>
                  </a:lnTo>
                  <a:lnTo>
                    <a:pt x="742950" y="325120"/>
                  </a:lnTo>
                  <a:lnTo>
                    <a:pt x="740410" y="325120"/>
                  </a:lnTo>
                  <a:lnTo>
                    <a:pt x="739140" y="330200"/>
                  </a:lnTo>
                  <a:lnTo>
                    <a:pt x="737870" y="334010"/>
                  </a:lnTo>
                  <a:lnTo>
                    <a:pt x="741680" y="335280"/>
                  </a:lnTo>
                  <a:lnTo>
                    <a:pt x="745490" y="335280"/>
                  </a:lnTo>
                  <a:lnTo>
                    <a:pt x="748030" y="336550"/>
                  </a:lnTo>
                  <a:lnTo>
                    <a:pt x="749300" y="331470"/>
                  </a:lnTo>
                  <a:lnTo>
                    <a:pt x="749300" y="327660"/>
                  </a:lnTo>
                  <a:close/>
                </a:path>
                <a:path w="1289050" h="391160">
                  <a:moveTo>
                    <a:pt x="768350" y="330200"/>
                  </a:moveTo>
                  <a:lnTo>
                    <a:pt x="765810" y="330200"/>
                  </a:lnTo>
                  <a:lnTo>
                    <a:pt x="762000" y="328930"/>
                  </a:lnTo>
                  <a:lnTo>
                    <a:pt x="759460" y="328930"/>
                  </a:lnTo>
                  <a:lnTo>
                    <a:pt x="758190" y="334010"/>
                  </a:lnTo>
                  <a:lnTo>
                    <a:pt x="756920" y="337820"/>
                  </a:lnTo>
                  <a:lnTo>
                    <a:pt x="760730" y="339090"/>
                  </a:lnTo>
                  <a:lnTo>
                    <a:pt x="767080" y="339090"/>
                  </a:lnTo>
                  <a:lnTo>
                    <a:pt x="767080" y="335280"/>
                  </a:lnTo>
                  <a:lnTo>
                    <a:pt x="768350" y="330200"/>
                  </a:lnTo>
                  <a:close/>
                </a:path>
                <a:path w="1289050" h="391160">
                  <a:moveTo>
                    <a:pt x="787400" y="334010"/>
                  </a:moveTo>
                  <a:lnTo>
                    <a:pt x="784860" y="334010"/>
                  </a:lnTo>
                  <a:lnTo>
                    <a:pt x="781050" y="332740"/>
                  </a:lnTo>
                  <a:lnTo>
                    <a:pt x="778510" y="332740"/>
                  </a:lnTo>
                  <a:lnTo>
                    <a:pt x="777240" y="336550"/>
                  </a:lnTo>
                  <a:lnTo>
                    <a:pt x="775970" y="341630"/>
                  </a:lnTo>
                  <a:lnTo>
                    <a:pt x="779780" y="341630"/>
                  </a:lnTo>
                  <a:lnTo>
                    <a:pt x="782320" y="342900"/>
                  </a:lnTo>
                  <a:lnTo>
                    <a:pt x="786130" y="342900"/>
                  </a:lnTo>
                  <a:lnTo>
                    <a:pt x="786130" y="339090"/>
                  </a:lnTo>
                  <a:lnTo>
                    <a:pt x="787400" y="334010"/>
                  </a:lnTo>
                  <a:close/>
                </a:path>
                <a:path w="1289050" h="391160">
                  <a:moveTo>
                    <a:pt x="806450" y="337820"/>
                  </a:moveTo>
                  <a:lnTo>
                    <a:pt x="803910" y="336550"/>
                  </a:lnTo>
                  <a:lnTo>
                    <a:pt x="800100" y="336550"/>
                  </a:lnTo>
                  <a:lnTo>
                    <a:pt x="797560" y="335280"/>
                  </a:lnTo>
                  <a:lnTo>
                    <a:pt x="796290" y="340360"/>
                  </a:lnTo>
                  <a:lnTo>
                    <a:pt x="795020" y="344170"/>
                  </a:lnTo>
                  <a:lnTo>
                    <a:pt x="798830" y="345440"/>
                  </a:lnTo>
                  <a:lnTo>
                    <a:pt x="802640" y="345440"/>
                  </a:lnTo>
                  <a:lnTo>
                    <a:pt x="805180" y="346710"/>
                  </a:lnTo>
                  <a:lnTo>
                    <a:pt x="806450" y="341630"/>
                  </a:lnTo>
                  <a:lnTo>
                    <a:pt x="806450" y="337820"/>
                  </a:lnTo>
                  <a:close/>
                </a:path>
                <a:path w="1289050" h="391160">
                  <a:moveTo>
                    <a:pt x="826770" y="340360"/>
                  </a:moveTo>
                  <a:lnTo>
                    <a:pt x="822960" y="340360"/>
                  </a:lnTo>
                  <a:lnTo>
                    <a:pt x="819150" y="339090"/>
                  </a:lnTo>
                  <a:lnTo>
                    <a:pt x="816610" y="339090"/>
                  </a:lnTo>
                  <a:lnTo>
                    <a:pt x="815340" y="344170"/>
                  </a:lnTo>
                  <a:lnTo>
                    <a:pt x="814070" y="347980"/>
                  </a:lnTo>
                  <a:lnTo>
                    <a:pt x="817880" y="349250"/>
                  </a:lnTo>
                  <a:lnTo>
                    <a:pt x="824230" y="349250"/>
                  </a:lnTo>
                  <a:lnTo>
                    <a:pt x="825500" y="345440"/>
                  </a:lnTo>
                  <a:lnTo>
                    <a:pt x="826770" y="340360"/>
                  </a:lnTo>
                  <a:close/>
                </a:path>
                <a:path w="1289050" h="391160">
                  <a:moveTo>
                    <a:pt x="845820" y="344170"/>
                  </a:moveTo>
                  <a:lnTo>
                    <a:pt x="842010" y="342900"/>
                  </a:lnTo>
                  <a:lnTo>
                    <a:pt x="839470" y="342900"/>
                  </a:lnTo>
                  <a:lnTo>
                    <a:pt x="835660" y="341630"/>
                  </a:lnTo>
                  <a:lnTo>
                    <a:pt x="834390" y="346710"/>
                  </a:lnTo>
                  <a:lnTo>
                    <a:pt x="834390" y="351790"/>
                  </a:lnTo>
                  <a:lnTo>
                    <a:pt x="840740" y="351790"/>
                  </a:lnTo>
                  <a:lnTo>
                    <a:pt x="844550" y="353060"/>
                  </a:lnTo>
                  <a:lnTo>
                    <a:pt x="844550" y="347980"/>
                  </a:lnTo>
                  <a:lnTo>
                    <a:pt x="845820" y="344170"/>
                  </a:lnTo>
                  <a:close/>
                </a:path>
                <a:path w="1289050" h="391160">
                  <a:moveTo>
                    <a:pt x="864870" y="346710"/>
                  </a:moveTo>
                  <a:lnTo>
                    <a:pt x="862330" y="346710"/>
                  </a:lnTo>
                  <a:lnTo>
                    <a:pt x="858520" y="345440"/>
                  </a:lnTo>
                  <a:lnTo>
                    <a:pt x="855980" y="345440"/>
                  </a:lnTo>
                  <a:lnTo>
                    <a:pt x="854710" y="349250"/>
                  </a:lnTo>
                  <a:lnTo>
                    <a:pt x="853440" y="354330"/>
                  </a:lnTo>
                  <a:lnTo>
                    <a:pt x="857250" y="354330"/>
                  </a:lnTo>
                  <a:lnTo>
                    <a:pt x="859790" y="355600"/>
                  </a:lnTo>
                  <a:lnTo>
                    <a:pt x="863600" y="355600"/>
                  </a:lnTo>
                  <a:lnTo>
                    <a:pt x="864870" y="351790"/>
                  </a:lnTo>
                  <a:lnTo>
                    <a:pt x="864870" y="346710"/>
                  </a:lnTo>
                  <a:close/>
                </a:path>
                <a:path w="1289050" h="391160">
                  <a:moveTo>
                    <a:pt x="885190" y="349250"/>
                  </a:moveTo>
                  <a:lnTo>
                    <a:pt x="881380" y="349250"/>
                  </a:lnTo>
                  <a:lnTo>
                    <a:pt x="878840" y="347980"/>
                  </a:lnTo>
                  <a:lnTo>
                    <a:pt x="875030" y="347980"/>
                  </a:lnTo>
                  <a:lnTo>
                    <a:pt x="875030" y="353060"/>
                  </a:lnTo>
                  <a:lnTo>
                    <a:pt x="873760" y="356870"/>
                  </a:lnTo>
                  <a:lnTo>
                    <a:pt x="877570" y="358140"/>
                  </a:lnTo>
                  <a:lnTo>
                    <a:pt x="880110" y="358140"/>
                  </a:lnTo>
                  <a:lnTo>
                    <a:pt x="883920" y="359410"/>
                  </a:lnTo>
                  <a:lnTo>
                    <a:pt x="883920" y="354330"/>
                  </a:lnTo>
                  <a:lnTo>
                    <a:pt x="885190" y="349250"/>
                  </a:lnTo>
                  <a:close/>
                </a:path>
                <a:path w="1289050" h="391160">
                  <a:moveTo>
                    <a:pt x="904240" y="351790"/>
                  </a:moveTo>
                  <a:lnTo>
                    <a:pt x="897890" y="351790"/>
                  </a:lnTo>
                  <a:lnTo>
                    <a:pt x="894080" y="350520"/>
                  </a:lnTo>
                  <a:lnTo>
                    <a:pt x="894080" y="360680"/>
                  </a:lnTo>
                  <a:lnTo>
                    <a:pt x="899160" y="360680"/>
                  </a:lnTo>
                  <a:lnTo>
                    <a:pt x="902970" y="361950"/>
                  </a:lnTo>
                  <a:lnTo>
                    <a:pt x="902970" y="356870"/>
                  </a:lnTo>
                  <a:lnTo>
                    <a:pt x="904240" y="351790"/>
                  </a:lnTo>
                  <a:close/>
                </a:path>
                <a:path w="1289050" h="391160">
                  <a:moveTo>
                    <a:pt x="923290" y="354330"/>
                  </a:moveTo>
                  <a:lnTo>
                    <a:pt x="916940" y="354330"/>
                  </a:lnTo>
                  <a:lnTo>
                    <a:pt x="913130" y="353060"/>
                  </a:lnTo>
                  <a:lnTo>
                    <a:pt x="913130" y="358140"/>
                  </a:lnTo>
                  <a:lnTo>
                    <a:pt x="911860" y="363220"/>
                  </a:lnTo>
                  <a:lnTo>
                    <a:pt x="922020" y="363220"/>
                  </a:lnTo>
                  <a:lnTo>
                    <a:pt x="922020" y="359410"/>
                  </a:lnTo>
                  <a:lnTo>
                    <a:pt x="923290" y="354330"/>
                  </a:lnTo>
                  <a:close/>
                </a:path>
                <a:path w="1289050" h="391160">
                  <a:moveTo>
                    <a:pt x="941070" y="356870"/>
                  </a:moveTo>
                  <a:lnTo>
                    <a:pt x="934720" y="356870"/>
                  </a:lnTo>
                  <a:lnTo>
                    <a:pt x="932180" y="355600"/>
                  </a:lnTo>
                  <a:lnTo>
                    <a:pt x="932180" y="360680"/>
                  </a:lnTo>
                  <a:lnTo>
                    <a:pt x="930910" y="364490"/>
                  </a:lnTo>
                  <a:lnTo>
                    <a:pt x="934720" y="365760"/>
                  </a:lnTo>
                  <a:lnTo>
                    <a:pt x="939800" y="365760"/>
                  </a:lnTo>
                  <a:lnTo>
                    <a:pt x="941070" y="361950"/>
                  </a:lnTo>
                  <a:lnTo>
                    <a:pt x="941070" y="356870"/>
                  </a:lnTo>
                  <a:close/>
                </a:path>
                <a:path w="1289050" h="391160">
                  <a:moveTo>
                    <a:pt x="960120" y="359410"/>
                  </a:moveTo>
                  <a:lnTo>
                    <a:pt x="957580" y="359410"/>
                  </a:lnTo>
                  <a:lnTo>
                    <a:pt x="953770" y="358140"/>
                  </a:lnTo>
                  <a:lnTo>
                    <a:pt x="951230" y="358140"/>
                  </a:lnTo>
                  <a:lnTo>
                    <a:pt x="949960" y="363220"/>
                  </a:lnTo>
                  <a:lnTo>
                    <a:pt x="949960" y="367030"/>
                  </a:lnTo>
                  <a:lnTo>
                    <a:pt x="952500" y="368300"/>
                  </a:lnTo>
                  <a:lnTo>
                    <a:pt x="958850" y="368300"/>
                  </a:lnTo>
                  <a:lnTo>
                    <a:pt x="960120" y="363220"/>
                  </a:lnTo>
                  <a:lnTo>
                    <a:pt x="960120" y="359410"/>
                  </a:lnTo>
                  <a:close/>
                </a:path>
                <a:path w="1289050" h="391160">
                  <a:moveTo>
                    <a:pt x="979170" y="361950"/>
                  </a:moveTo>
                  <a:lnTo>
                    <a:pt x="976630" y="360680"/>
                  </a:lnTo>
                  <a:lnTo>
                    <a:pt x="970280" y="360680"/>
                  </a:lnTo>
                  <a:lnTo>
                    <a:pt x="969010" y="364490"/>
                  </a:lnTo>
                  <a:lnTo>
                    <a:pt x="969010" y="369570"/>
                  </a:lnTo>
                  <a:lnTo>
                    <a:pt x="971550" y="369570"/>
                  </a:lnTo>
                  <a:lnTo>
                    <a:pt x="975360" y="370840"/>
                  </a:lnTo>
                  <a:lnTo>
                    <a:pt x="977900" y="370840"/>
                  </a:lnTo>
                  <a:lnTo>
                    <a:pt x="979170" y="365760"/>
                  </a:lnTo>
                  <a:lnTo>
                    <a:pt x="979170" y="361950"/>
                  </a:lnTo>
                  <a:close/>
                </a:path>
                <a:path w="1289050" h="391160">
                  <a:moveTo>
                    <a:pt x="998220" y="363220"/>
                  </a:moveTo>
                  <a:lnTo>
                    <a:pt x="993140" y="363220"/>
                  </a:lnTo>
                  <a:lnTo>
                    <a:pt x="989330" y="361950"/>
                  </a:lnTo>
                  <a:lnTo>
                    <a:pt x="988060" y="367030"/>
                  </a:lnTo>
                  <a:lnTo>
                    <a:pt x="988060" y="372110"/>
                  </a:lnTo>
                  <a:lnTo>
                    <a:pt x="994410" y="372110"/>
                  </a:lnTo>
                  <a:lnTo>
                    <a:pt x="998220" y="373380"/>
                  </a:lnTo>
                  <a:lnTo>
                    <a:pt x="998220" y="363220"/>
                  </a:lnTo>
                  <a:close/>
                </a:path>
                <a:path w="1289050" h="391160">
                  <a:moveTo>
                    <a:pt x="1018540" y="365760"/>
                  </a:moveTo>
                  <a:lnTo>
                    <a:pt x="1014730" y="364490"/>
                  </a:lnTo>
                  <a:lnTo>
                    <a:pt x="1008380" y="364490"/>
                  </a:lnTo>
                  <a:lnTo>
                    <a:pt x="1008380" y="369570"/>
                  </a:lnTo>
                  <a:lnTo>
                    <a:pt x="1007110" y="373380"/>
                  </a:lnTo>
                  <a:lnTo>
                    <a:pt x="1010920" y="373380"/>
                  </a:lnTo>
                  <a:lnTo>
                    <a:pt x="1013460" y="374650"/>
                  </a:lnTo>
                  <a:lnTo>
                    <a:pt x="1017270" y="374650"/>
                  </a:lnTo>
                  <a:lnTo>
                    <a:pt x="1017270" y="369570"/>
                  </a:lnTo>
                  <a:lnTo>
                    <a:pt x="1018540" y="365760"/>
                  </a:lnTo>
                  <a:close/>
                </a:path>
                <a:path w="1289050" h="391160">
                  <a:moveTo>
                    <a:pt x="1037590" y="367030"/>
                  </a:moveTo>
                  <a:lnTo>
                    <a:pt x="1031240" y="367030"/>
                  </a:lnTo>
                  <a:lnTo>
                    <a:pt x="1027430" y="365760"/>
                  </a:lnTo>
                  <a:lnTo>
                    <a:pt x="1027430" y="370840"/>
                  </a:lnTo>
                  <a:lnTo>
                    <a:pt x="1026160" y="375920"/>
                  </a:lnTo>
                  <a:lnTo>
                    <a:pt x="1036320" y="375920"/>
                  </a:lnTo>
                  <a:lnTo>
                    <a:pt x="1037590" y="372110"/>
                  </a:lnTo>
                  <a:lnTo>
                    <a:pt x="1037590" y="367030"/>
                  </a:lnTo>
                  <a:close/>
                </a:path>
                <a:path w="1289050" h="391160">
                  <a:moveTo>
                    <a:pt x="1056640" y="368300"/>
                  </a:moveTo>
                  <a:lnTo>
                    <a:pt x="1047750" y="368300"/>
                  </a:lnTo>
                  <a:lnTo>
                    <a:pt x="1046480" y="373380"/>
                  </a:lnTo>
                  <a:lnTo>
                    <a:pt x="1046480" y="377190"/>
                  </a:lnTo>
                  <a:lnTo>
                    <a:pt x="1050290" y="378460"/>
                  </a:lnTo>
                  <a:lnTo>
                    <a:pt x="1056640" y="378460"/>
                  </a:lnTo>
                  <a:lnTo>
                    <a:pt x="1056640" y="368300"/>
                  </a:lnTo>
                  <a:close/>
                </a:path>
                <a:path w="1289050" h="391160">
                  <a:moveTo>
                    <a:pt x="1076960" y="370840"/>
                  </a:moveTo>
                  <a:lnTo>
                    <a:pt x="1073150" y="370840"/>
                  </a:lnTo>
                  <a:lnTo>
                    <a:pt x="1069340" y="369570"/>
                  </a:lnTo>
                  <a:lnTo>
                    <a:pt x="1066800" y="369570"/>
                  </a:lnTo>
                  <a:lnTo>
                    <a:pt x="1066800" y="374650"/>
                  </a:lnTo>
                  <a:lnTo>
                    <a:pt x="1065530" y="379730"/>
                  </a:lnTo>
                  <a:lnTo>
                    <a:pt x="1075690" y="379730"/>
                  </a:lnTo>
                  <a:lnTo>
                    <a:pt x="1076960" y="375920"/>
                  </a:lnTo>
                  <a:lnTo>
                    <a:pt x="1076960" y="370840"/>
                  </a:lnTo>
                  <a:close/>
                </a:path>
                <a:path w="1289050" h="391160">
                  <a:moveTo>
                    <a:pt x="1096010" y="372110"/>
                  </a:moveTo>
                  <a:lnTo>
                    <a:pt x="1089660" y="372110"/>
                  </a:lnTo>
                  <a:lnTo>
                    <a:pt x="1087120" y="370840"/>
                  </a:lnTo>
                  <a:lnTo>
                    <a:pt x="1085850" y="375920"/>
                  </a:lnTo>
                  <a:lnTo>
                    <a:pt x="1085850" y="381000"/>
                  </a:lnTo>
                  <a:lnTo>
                    <a:pt x="1096010" y="381000"/>
                  </a:lnTo>
                  <a:lnTo>
                    <a:pt x="1096010" y="372110"/>
                  </a:lnTo>
                  <a:close/>
                </a:path>
                <a:path w="1289050" h="391160">
                  <a:moveTo>
                    <a:pt x="1116330" y="373380"/>
                  </a:moveTo>
                  <a:lnTo>
                    <a:pt x="1106170" y="373380"/>
                  </a:lnTo>
                  <a:lnTo>
                    <a:pt x="1106170" y="382270"/>
                  </a:lnTo>
                  <a:lnTo>
                    <a:pt x="1112520" y="382270"/>
                  </a:lnTo>
                  <a:lnTo>
                    <a:pt x="1115060" y="383540"/>
                  </a:lnTo>
                  <a:lnTo>
                    <a:pt x="1116330" y="378460"/>
                  </a:lnTo>
                  <a:lnTo>
                    <a:pt x="1116330" y="373380"/>
                  </a:lnTo>
                  <a:close/>
                </a:path>
                <a:path w="1289050" h="391160">
                  <a:moveTo>
                    <a:pt x="1135380" y="374650"/>
                  </a:moveTo>
                  <a:lnTo>
                    <a:pt x="1126490" y="374650"/>
                  </a:lnTo>
                  <a:lnTo>
                    <a:pt x="1125220" y="378460"/>
                  </a:lnTo>
                  <a:lnTo>
                    <a:pt x="1125220" y="383540"/>
                  </a:lnTo>
                  <a:lnTo>
                    <a:pt x="1131570" y="383540"/>
                  </a:lnTo>
                  <a:lnTo>
                    <a:pt x="1134110" y="384810"/>
                  </a:lnTo>
                  <a:lnTo>
                    <a:pt x="1135380" y="379730"/>
                  </a:lnTo>
                  <a:lnTo>
                    <a:pt x="1135380" y="374650"/>
                  </a:lnTo>
                  <a:close/>
                </a:path>
                <a:path w="1289050" h="391160">
                  <a:moveTo>
                    <a:pt x="1154430" y="375920"/>
                  </a:moveTo>
                  <a:lnTo>
                    <a:pt x="1144270" y="375920"/>
                  </a:lnTo>
                  <a:lnTo>
                    <a:pt x="1144270" y="384810"/>
                  </a:lnTo>
                  <a:lnTo>
                    <a:pt x="1154430" y="384810"/>
                  </a:lnTo>
                  <a:lnTo>
                    <a:pt x="1154430" y="375920"/>
                  </a:lnTo>
                  <a:close/>
                </a:path>
                <a:path w="1289050" h="391160">
                  <a:moveTo>
                    <a:pt x="1173480" y="377190"/>
                  </a:moveTo>
                  <a:lnTo>
                    <a:pt x="1167130" y="377190"/>
                  </a:lnTo>
                  <a:lnTo>
                    <a:pt x="1163320" y="375920"/>
                  </a:lnTo>
                  <a:lnTo>
                    <a:pt x="1163320" y="386080"/>
                  </a:lnTo>
                  <a:lnTo>
                    <a:pt x="1173480" y="386080"/>
                  </a:lnTo>
                  <a:lnTo>
                    <a:pt x="1173480" y="377190"/>
                  </a:lnTo>
                  <a:close/>
                </a:path>
                <a:path w="1289050" h="391160">
                  <a:moveTo>
                    <a:pt x="1192530" y="378460"/>
                  </a:moveTo>
                  <a:lnTo>
                    <a:pt x="1186180" y="378460"/>
                  </a:lnTo>
                  <a:lnTo>
                    <a:pt x="1182370" y="377190"/>
                  </a:lnTo>
                  <a:lnTo>
                    <a:pt x="1182370" y="387350"/>
                  </a:lnTo>
                  <a:lnTo>
                    <a:pt x="1192530" y="387350"/>
                  </a:lnTo>
                  <a:lnTo>
                    <a:pt x="1192530" y="378460"/>
                  </a:lnTo>
                  <a:close/>
                </a:path>
                <a:path w="1289050" h="391160">
                  <a:moveTo>
                    <a:pt x="1211580" y="378460"/>
                  </a:moveTo>
                  <a:lnTo>
                    <a:pt x="1202690" y="378460"/>
                  </a:lnTo>
                  <a:lnTo>
                    <a:pt x="1201420" y="383540"/>
                  </a:lnTo>
                  <a:lnTo>
                    <a:pt x="1201420" y="387350"/>
                  </a:lnTo>
                  <a:lnTo>
                    <a:pt x="1207770" y="387350"/>
                  </a:lnTo>
                  <a:lnTo>
                    <a:pt x="1211580" y="388620"/>
                  </a:lnTo>
                  <a:lnTo>
                    <a:pt x="1211580" y="378460"/>
                  </a:lnTo>
                  <a:close/>
                </a:path>
                <a:path w="1289050" h="391160">
                  <a:moveTo>
                    <a:pt x="1230630" y="379730"/>
                  </a:moveTo>
                  <a:lnTo>
                    <a:pt x="1221740" y="379730"/>
                  </a:lnTo>
                  <a:lnTo>
                    <a:pt x="1221740" y="383540"/>
                  </a:lnTo>
                  <a:lnTo>
                    <a:pt x="1220470" y="388620"/>
                  </a:lnTo>
                  <a:lnTo>
                    <a:pt x="1230630" y="388620"/>
                  </a:lnTo>
                  <a:lnTo>
                    <a:pt x="1230630" y="379730"/>
                  </a:lnTo>
                  <a:close/>
                </a:path>
                <a:path w="1289050" h="391160">
                  <a:moveTo>
                    <a:pt x="1249680" y="381000"/>
                  </a:moveTo>
                  <a:lnTo>
                    <a:pt x="1247127" y="381000"/>
                  </a:lnTo>
                  <a:lnTo>
                    <a:pt x="1243330" y="379730"/>
                  </a:lnTo>
                  <a:lnTo>
                    <a:pt x="1240790" y="379730"/>
                  </a:lnTo>
                  <a:lnTo>
                    <a:pt x="1240790" y="389890"/>
                  </a:lnTo>
                  <a:lnTo>
                    <a:pt x="1249680" y="389890"/>
                  </a:lnTo>
                  <a:lnTo>
                    <a:pt x="1249680" y="381000"/>
                  </a:lnTo>
                  <a:close/>
                </a:path>
                <a:path w="1289050" h="391160">
                  <a:moveTo>
                    <a:pt x="1270000" y="381000"/>
                  </a:moveTo>
                  <a:lnTo>
                    <a:pt x="1259827" y="381000"/>
                  </a:lnTo>
                  <a:lnTo>
                    <a:pt x="1259827" y="389890"/>
                  </a:lnTo>
                  <a:lnTo>
                    <a:pt x="1270000" y="389890"/>
                  </a:lnTo>
                  <a:lnTo>
                    <a:pt x="1270000" y="381000"/>
                  </a:lnTo>
                  <a:close/>
                </a:path>
                <a:path w="1289050" h="391160">
                  <a:moveTo>
                    <a:pt x="1289050" y="381000"/>
                  </a:moveTo>
                  <a:lnTo>
                    <a:pt x="1278877" y="381000"/>
                  </a:lnTo>
                  <a:lnTo>
                    <a:pt x="1278877" y="389890"/>
                  </a:lnTo>
                  <a:lnTo>
                    <a:pt x="1282700" y="389890"/>
                  </a:lnTo>
                  <a:lnTo>
                    <a:pt x="1286510" y="391160"/>
                  </a:lnTo>
                  <a:lnTo>
                    <a:pt x="1289050" y="391160"/>
                  </a:lnTo>
                  <a:lnTo>
                    <a:pt x="1289050" y="381000"/>
                  </a:lnTo>
                  <a:close/>
                </a:path>
              </a:pathLst>
            </a:custGeom>
            <a:solidFill>
              <a:srgbClr val="000000"/>
            </a:solidFill>
          </p:spPr>
          <p:txBody>
            <a:bodyPr wrap="square" lIns="0" tIns="0" rIns="0" bIns="0" rtlCol="0"/>
            <a:lstStyle/>
            <a:p>
              <a:endParaRPr sz="1906"/>
            </a:p>
          </p:txBody>
        </p:sp>
        <p:sp>
          <p:nvSpPr>
            <p:cNvPr id="62" name="object 62"/>
            <p:cNvSpPr/>
            <p:nvPr/>
          </p:nvSpPr>
          <p:spPr>
            <a:xfrm>
              <a:off x="1891030" y="5036819"/>
              <a:ext cx="802640" cy="844550"/>
            </a:xfrm>
            <a:custGeom>
              <a:avLst/>
              <a:gdLst/>
              <a:ahLst/>
              <a:cxnLst/>
              <a:rect l="l" t="t" r="r" b="b"/>
              <a:pathLst>
                <a:path w="802639" h="844550">
                  <a:moveTo>
                    <a:pt x="8890" y="576580"/>
                  </a:moveTo>
                  <a:lnTo>
                    <a:pt x="0" y="576580"/>
                  </a:lnTo>
                  <a:lnTo>
                    <a:pt x="0" y="586740"/>
                  </a:lnTo>
                  <a:lnTo>
                    <a:pt x="8890" y="586740"/>
                  </a:lnTo>
                  <a:lnTo>
                    <a:pt x="8890" y="576580"/>
                  </a:lnTo>
                  <a:close/>
                </a:path>
                <a:path w="802639" h="844550">
                  <a:moveTo>
                    <a:pt x="10160" y="557530"/>
                  </a:moveTo>
                  <a:lnTo>
                    <a:pt x="5080" y="557530"/>
                  </a:lnTo>
                  <a:lnTo>
                    <a:pt x="1270" y="556260"/>
                  </a:lnTo>
                  <a:lnTo>
                    <a:pt x="0" y="560070"/>
                  </a:lnTo>
                  <a:lnTo>
                    <a:pt x="0" y="566420"/>
                  </a:lnTo>
                  <a:lnTo>
                    <a:pt x="8890" y="566420"/>
                  </a:lnTo>
                  <a:lnTo>
                    <a:pt x="10160" y="563880"/>
                  </a:lnTo>
                  <a:lnTo>
                    <a:pt x="10160" y="557530"/>
                  </a:lnTo>
                  <a:close/>
                </a:path>
                <a:path w="802639" h="844550">
                  <a:moveTo>
                    <a:pt x="11430" y="605790"/>
                  </a:moveTo>
                  <a:lnTo>
                    <a:pt x="10160" y="601980"/>
                  </a:lnTo>
                  <a:lnTo>
                    <a:pt x="10160" y="595630"/>
                  </a:lnTo>
                  <a:lnTo>
                    <a:pt x="5080" y="595630"/>
                  </a:lnTo>
                  <a:lnTo>
                    <a:pt x="1270" y="596900"/>
                  </a:lnTo>
                  <a:lnTo>
                    <a:pt x="1270" y="607060"/>
                  </a:lnTo>
                  <a:lnTo>
                    <a:pt x="6350" y="605790"/>
                  </a:lnTo>
                  <a:lnTo>
                    <a:pt x="11430" y="605790"/>
                  </a:lnTo>
                  <a:close/>
                </a:path>
                <a:path w="802639" h="844550">
                  <a:moveTo>
                    <a:pt x="11430" y="538480"/>
                  </a:moveTo>
                  <a:lnTo>
                    <a:pt x="7620" y="537210"/>
                  </a:lnTo>
                  <a:lnTo>
                    <a:pt x="2540" y="537210"/>
                  </a:lnTo>
                  <a:lnTo>
                    <a:pt x="2540" y="541020"/>
                  </a:lnTo>
                  <a:lnTo>
                    <a:pt x="1270" y="543560"/>
                  </a:lnTo>
                  <a:lnTo>
                    <a:pt x="1270" y="547370"/>
                  </a:lnTo>
                  <a:lnTo>
                    <a:pt x="11430" y="547370"/>
                  </a:lnTo>
                  <a:lnTo>
                    <a:pt x="11430" y="538480"/>
                  </a:lnTo>
                  <a:close/>
                </a:path>
                <a:path w="802639" h="844550">
                  <a:moveTo>
                    <a:pt x="12700" y="618490"/>
                  </a:moveTo>
                  <a:lnTo>
                    <a:pt x="11430" y="614680"/>
                  </a:lnTo>
                  <a:lnTo>
                    <a:pt x="7620" y="615950"/>
                  </a:lnTo>
                  <a:lnTo>
                    <a:pt x="2540" y="615950"/>
                  </a:lnTo>
                  <a:lnTo>
                    <a:pt x="2540" y="619772"/>
                  </a:lnTo>
                  <a:lnTo>
                    <a:pt x="3810" y="622300"/>
                  </a:lnTo>
                  <a:lnTo>
                    <a:pt x="3810" y="626122"/>
                  </a:lnTo>
                  <a:lnTo>
                    <a:pt x="8890" y="624840"/>
                  </a:lnTo>
                  <a:lnTo>
                    <a:pt x="12700" y="624840"/>
                  </a:lnTo>
                  <a:lnTo>
                    <a:pt x="12700" y="618490"/>
                  </a:lnTo>
                  <a:close/>
                </a:path>
                <a:path w="802639" h="844550">
                  <a:moveTo>
                    <a:pt x="15240" y="519430"/>
                  </a:moveTo>
                  <a:lnTo>
                    <a:pt x="10160" y="518160"/>
                  </a:lnTo>
                  <a:lnTo>
                    <a:pt x="6350" y="518160"/>
                  </a:lnTo>
                  <a:lnTo>
                    <a:pt x="5080" y="520700"/>
                  </a:lnTo>
                  <a:lnTo>
                    <a:pt x="3810" y="524510"/>
                  </a:lnTo>
                  <a:lnTo>
                    <a:pt x="3810" y="528320"/>
                  </a:lnTo>
                  <a:lnTo>
                    <a:pt x="8890" y="528320"/>
                  </a:lnTo>
                  <a:lnTo>
                    <a:pt x="13970" y="529590"/>
                  </a:lnTo>
                  <a:lnTo>
                    <a:pt x="13970" y="523240"/>
                  </a:lnTo>
                  <a:lnTo>
                    <a:pt x="15240" y="519430"/>
                  </a:lnTo>
                  <a:close/>
                </a:path>
                <a:path w="802639" h="844550">
                  <a:moveTo>
                    <a:pt x="16510" y="640080"/>
                  </a:moveTo>
                  <a:lnTo>
                    <a:pt x="15240" y="637540"/>
                  </a:lnTo>
                  <a:lnTo>
                    <a:pt x="15240" y="633730"/>
                  </a:lnTo>
                  <a:lnTo>
                    <a:pt x="5080" y="636270"/>
                  </a:lnTo>
                  <a:lnTo>
                    <a:pt x="6350" y="638810"/>
                  </a:lnTo>
                  <a:lnTo>
                    <a:pt x="6350" y="642620"/>
                  </a:lnTo>
                  <a:lnTo>
                    <a:pt x="7620" y="645160"/>
                  </a:lnTo>
                  <a:lnTo>
                    <a:pt x="12700" y="643890"/>
                  </a:lnTo>
                  <a:lnTo>
                    <a:pt x="16510" y="643890"/>
                  </a:lnTo>
                  <a:lnTo>
                    <a:pt x="16510" y="640080"/>
                  </a:lnTo>
                  <a:close/>
                </a:path>
                <a:path w="802639" h="844550">
                  <a:moveTo>
                    <a:pt x="19050" y="501650"/>
                  </a:moveTo>
                  <a:lnTo>
                    <a:pt x="13970" y="499110"/>
                  </a:lnTo>
                  <a:lnTo>
                    <a:pt x="10160" y="499110"/>
                  </a:lnTo>
                  <a:lnTo>
                    <a:pt x="8890" y="501650"/>
                  </a:lnTo>
                  <a:lnTo>
                    <a:pt x="8890" y="505460"/>
                  </a:lnTo>
                  <a:lnTo>
                    <a:pt x="7620" y="508000"/>
                  </a:lnTo>
                  <a:lnTo>
                    <a:pt x="12700" y="509270"/>
                  </a:lnTo>
                  <a:lnTo>
                    <a:pt x="16510" y="510540"/>
                  </a:lnTo>
                  <a:lnTo>
                    <a:pt x="17780" y="506730"/>
                  </a:lnTo>
                  <a:lnTo>
                    <a:pt x="17780" y="504190"/>
                  </a:lnTo>
                  <a:lnTo>
                    <a:pt x="19050" y="501650"/>
                  </a:lnTo>
                  <a:close/>
                </a:path>
                <a:path w="802639" h="844550">
                  <a:moveTo>
                    <a:pt x="21590" y="661670"/>
                  </a:moveTo>
                  <a:lnTo>
                    <a:pt x="20320" y="659130"/>
                  </a:lnTo>
                  <a:lnTo>
                    <a:pt x="20320" y="655320"/>
                  </a:lnTo>
                  <a:lnTo>
                    <a:pt x="19050" y="652780"/>
                  </a:lnTo>
                  <a:lnTo>
                    <a:pt x="13970" y="654050"/>
                  </a:lnTo>
                  <a:lnTo>
                    <a:pt x="10160" y="655320"/>
                  </a:lnTo>
                  <a:lnTo>
                    <a:pt x="11430" y="657860"/>
                  </a:lnTo>
                  <a:lnTo>
                    <a:pt x="11430" y="661670"/>
                  </a:lnTo>
                  <a:lnTo>
                    <a:pt x="12700" y="664210"/>
                  </a:lnTo>
                  <a:lnTo>
                    <a:pt x="16510" y="662940"/>
                  </a:lnTo>
                  <a:lnTo>
                    <a:pt x="21590" y="661670"/>
                  </a:lnTo>
                  <a:close/>
                </a:path>
                <a:path w="802639" h="844550">
                  <a:moveTo>
                    <a:pt x="24130" y="482600"/>
                  </a:moveTo>
                  <a:lnTo>
                    <a:pt x="20320" y="481330"/>
                  </a:lnTo>
                  <a:lnTo>
                    <a:pt x="15240" y="480060"/>
                  </a:lnTo>
                  <a:lnTo>
                    <a:pt x="13970" y="482600"/>
                  </a:lnTo>
                  <a:lnTo>
                    <a:pt x="13970" y="486410"/>
                  </a:lnTo>
                  <a:lnTo>
                    <a:pt x="12700" y="488950"/>
                  </a:lnTo>
                  <a:lnTo>
                    <a:pt x="17780" y="490220"/>
                  </a:lnTo>
                  <a:lnTo>
                    <a:pt x="21590" y="491490"/>
                  </a:lnTo>
                  <a:lnTo>
                    <a:pt x="22860" y="488950"/>
                  </a:lnTo>
                  <a:lnTo>
                    <a:pt x="22860" y="485140"/>
                  </a:lnTo>
                  <a:lnTo>
                    <a:pt x="24130" y="482600"/>
                  </a:lnTo>
                  <a:close/>
                </a:path>
                <a:path w="802639" h="844550">
                  <a:moveTo>
                    <a:pt x="27940" y="680720"/>
                  </a:moveTo>
                  <a:lnTo>
                    <a:pt x="26670" y="676910"/>
                  </a:lnTo>
                  <a:lnTo>
                    <a:pt x="25400" y="674370"/>
                  </a:lnTo>
                  <a:lnTo>
                    <a:pt x="24130" y="670560"/>
                  </a:lnTo>
                  <a:lnTo>
                    <a:pt x="20320" y="671830"/>
                  </a:lnTo>
                  <a:lnTo>
                    <a:pt x="15240" y="674370"/>
                  </a:lnTo>
                  <a:lnTo>
                    <a:pt x="16510" y="676910"/>
                  </a:lnTo>
                  <a:lnTo>
                    <a:pt x="17780" y="680720"/>
                  </a:lnTo>
                  <a:lnTo>
                    <a:pt x="19050" y="683260"/>
                  </a:lnTo>
                  <a:lnTo>
                    <a:pt x="22860" y="681990"/>
                  </a:lnTo>
                  <a:lnTo>
                    <a:pt x="27940" y="680720"/>
                  </a:lnTo>
                  <a:close/>
                </a:path>
                <a:path w="802639" h="844550">
                  <a:moveTo>
                    <a:pt x="30480" y="464820"/>
                  </a:moveTo>
                  <a:lnTo>
                    <a:pt x="26670" y="462280"/>
                  </a:lnTo>
                  <a:lnTo>
                    <a:pt x="22860" y="461010"/>
                  </a:lnTo>
                  <a:lnTo>
                    <a:pt x="20320" y="463550"/>
                  </a:lnTo>
                  <a:lnTo>
                    <a:pt x="20320" y="467360"/>
                  </a:lnTo>
                  <a:lnTo>
                    <a:pt x="19050" y="469900"/>
                  </a:lnTo>
                  <a:lnTo>
                    <a:pt x="22860" y="471170"/>
                  </a:lnTo>
                  <a:lnTo>
                    <a:pt x="27940" y="473710"/>
                  </a:lnTo>
                  <a:lnTo>
                    <a:pt x="29210" y="469900"/>
                  </a:lnTo>
                  <a:lnTo>
                    <a:pt x="30480" y="467360"/>
                  </a:lnTo>
                  <a:lnTo>
                    <a:pt x="30480" y="464820"/>
                  </a:lnTo>
                  <a:close/>
                </a:path>
                <a:path w="802639" h="844550">
                  <a:moveTo>
                    <a:pt x="34290" y="697230"/>
                  </a:moveTo>
                  <a:lnTo>
                    <a:pt x="30480" y="689610"/>
                  </a:lnTo>
                  <a:lnTo>
                    <a:pt x="26670" y="690880"/>
                  </a:lnTo>
                  <a:lnTo>
                    <a:pt x="21590" y="692150"/>
                  </a:lnTo>
                  <a:lnTo>
                    <a:pt x="22860" y="695960"/>
                  </a:lnTo>
                  <a:lnTo>
                    <a:pt x="25400" y="701040"/>
                  </a:lnTo>
                  <a:lnTo>
                    <a:pt x="30480" y="699770"/>
                  </a:lnTo>
                  <a:lnTo>
                    <a:pt x="34290" y="697230"/>
                  </a:lnTo>
                  <a:close/>
                </a:path>
                <a:path w="802639" h="844550">
                  <a:moveTo>
                    <a:pt x="38100" y="447040"/>
                  </a:moveTo>
                  <a:lnTo>
                    <a:pt x="34290" y="445770"/>
                  </a:lnTo>
                  <a:lnTo>
                    <a:pt x="29210" y="443230"/>
                  </a:lnTo>
                  <a:lnTo>
                    <a:pt x="27940" y="445770"/>
                  </a:lnTo>
                  <a:lnTo>
                    <a:pt x="26670" y="449580"/>
                  </a:lnTo>
                  <a:lnTo>
                    <a:pt x="25400" y="452120"/>
                  </a:lnTo>
                  <a:lnTo>
                    <a:pt x="30480" y="454660"/>
                  </a:lnTo>
                  <a:lnTo>
                    <a:pt x="34290" y="455930"/>
                  </a:lnTo>
                  <a:lnTo>
                    <a:pt x="36830" y="450850"/>
                  </a:lnTo>
                  <a:lnTo>
                    <a:pt x="38100" y="447040"/>
                  </a:lnTo>
                  <a:close/>
                </a:path>
                <a:path w="802639" h="844550">
                  <a:moveTo>
                    <a:pt x="41910" y="715010"/>
                  </a:moveTo>
                  <a:lnTo>
                    <a:pt x="40640" y="712470"/>
                  </a:lnTo>
                  <a:lnTo>
                    <a:pt x="39370" y="708660"/>
                  </a:lnTo>
                  <a:lnTo>
                    <a:pt x="38100" y="706120"/>
                  </a:lnTo>
                  <a:lnTo>
                    <a:pt x="33020" y="708660"/>
                  </a:lnTo>
                  <a:lnTo>
                    <a:pt x="29210" y="709930"/>
                  </a:lnTo>
                  <a:lnTo>
                    <a:pt x="30480" y="712470"/>
                  </a:lnTo>
                  <a:lnTo>
                    <a:pt x="31750" y="716280"/>
                  </a:lnTo>
                  <a:lnTo>
                    <a:pt x="33020" y="718820"/>
                  </a:lnTo>
                  <a:lnTo>
                    <a:pt x="38100" y="716280"/>
                  </a:lnTo>
                  <a:lnTo>
                    <a:pt x="41910" y="715010"/>
                  </a:lnTo>
                  <a:close/>
                </a:path>
                <a:path w="802639" h="844550">
                  <a:moveTo>
                    <a:pt x="46990" y="430530"/>
                  </a:moveTo>
                  <a:lnTo>
                    <a:pt x="41910" y="427990"/>
                  </a:lnTo>
                  <a:lnTo>
                    <a:pt x="38100" y="426720"/>
                  </a:lnTo>
                  <a:lnTo>
                    <a:pt x="34290" y="434340"/>
                  </a:lnTo>
                  <a:lnTo>
                    <a:pt x="38100" y="436880"/>
                  </a:lnTo>
                  <a:lnTo>
                    <a:pt x="41910" y="438150"/>
                  </a:lnTo>
                  <a:lnTo>
                    <a:pt x="44450" y="433070"/>
                  </a:lnTo>
                  <a:lnTo>
                    <a:pt x="46990" y="430530"/>
                  </a:lnTo>
                  <a:close/>
                </a:path>
                <a:path w="802639" h="844550">
                  <a:moveTo>
                    <a:pt x="50800" y="731520"/>
                  </a:moveTo>
                  <a:lnTo>
                    <a:pt x="49530" y="728980"/>
                  </a:lnTo>
                  <a:lnTo>
                    <a:pt x="46990" y="726440"/>
                  </a:lnTo>
                  <a:lnTo>
                    <a:pt x="45720" y="722630"/>
                  </a:lnTo>
                  <a:lnTo>
                    <a:pt x="38100" y="727710"/>
                  </a:lnTo>
                  <a:lnTo>
                    <a:pt x="40640" y="732790"/>
                  </a:lnTo>
                  <a:lnTo>
                    <a:pt x="41910" y="736600"/>
                  </a:lnTo>
                  <a:lnTo>
                    <a:pt x="46990" y="734060"/>
                  </a:lnTo>
                  <a:lnTo>
                    <a:pt x="50800" y="731520"/>
                  </a:lnTo>
                  <a:close/>
                </a:path>
                <a:path w="802639" h="844550">
                  <a:moveTo>
                    <a:pt x="55880" y="414020"/>
                  </a:moveTo>
                  <a:lnTo>
                    <a:pt x="52070" y="411480"/>
                  </a:lnTo>
                  <a:lnTo>
                    <a:pt x="46990" y="408940"/>
                  </a:lnTo>
                  <a:lnTo>
                    <a:pt x="45720" y="411480"/>
                  </a:lnTo>
                  <a:lnTo>
                    <a:pt x="44450" y="415290"/>
                  </a:lnTo>
                  <a:lnTo>
                    <a:pt x="41910" y="417830"/>
                  </a:lnTo>
                  <a:lnTo>
                    <a:pt x="46990" y="419100"/>
                  </a:lnTo>
                  <a:lnTo>
                    <a:pt x="50800" y="421640"/>
                  </a:lnTo>
                  <a:lnTo>
                    <a:pt x="52070" y="419100"/>
                  </a:lnTo>
                  <a:lnTo>
                    <a:pt x="54610" y="416560"/>
                  </a:lnTo>
                  <a:lnTo>
                    <a:pt x="55880" y="414020"/>
                  </a:lnTo>
                  <a:close/>
                </a:path>
                <a:path w="802639" h="844550">
                  <a:moveTo>
                    <a:pt x="60960" y="748030"/>
                  </a:moveTo>
                  <a:lnTo>
                    <a:pt x="58420" y="745490"/>
                  </a:lnTo>
                  <a:lnTo>
                    <a:pt x="55880" y="740410"/>
                  </a:lnTo>
                  <a:lnTo>
                    <a:pt x="50800" y="741680"/>
                  </a:lnTo>
                  <a:lnTo>
                    <a:pt x="46990" y="744220"/>
                  </a:lnTo>
                  <a:lnTo>
                    <a:pt x="49530" y="748030"/>
                  </a:lnTo>
                  <a:lnTo>
                    <a:pt x="52070" y="753110"/>
                  </a:lnTo>
                  <a:lnTo>
                    <a:pt x="55880" y="750570"/>
                  </a:lnTo>
                  <a:lnTo>
                    <a:pt x="60960" y="748030"/>
                  </a:lnTo>
                  <a:close/>
                </a:path>
                <a:path w="802639" h="844550">
                  <a:moveTo>
                    <a:pt x="66040" y="397510"/>
                  </a:moveTo>
                  <a:lnTo>
                    <a:pt x="58420" y="392430"/>
                  </a:lnTo>
                  <a:lnTo>
                    <a:pt x="55880" y="394970"/>
                  </a:lnTo>
                  <a:lnTo>
                    <a:pt x="54610" y="397510"/>
                  </a:lnTo>
                  <a:lnTo>
                    <a:pt x="52070" y="400050"/>
                  </a:lnTo>
                  <a:lnTo>
                    <a:pt x="57150" y="402590"/>
                  </a:lnTo>
                  <a:lnTo>
                    <a:pt x="60960" y="405130"/>
                  </a:lnTo>
                  <a:lnTo>
                    <a:pt x="63500" y="400050"/>
                  </a:lnTo>
                  <a:lnTo>
                    <a:pt x="66040" y="397510"/>
                  </a:lnTo>
                  <a:close/>
                </a:path>
                <a:path w="802639" h="844550">
                  <a:moveTo>
                    <a:pt x="71120" y="764540"/>
                  </a:moveTo>
                  <a:lnTo>
                    <a:pt x="68580" y="762000"/>
                  </a:lnTo>
                  <a:lnTo>
                    <a:pt x="66040" y="756920"/>
                  </a:lnTo>
                  <a:lnTo>
                    <a:pt x="62230" y="759460"/>
                  </a:lnTo>
                  <a:lnTo>
                    <a:pt x="57150" y="762000"/>
                  </a:lnTo>
                  <a:lnTo>
                    <a:pt x="59690" y="764540"/>
                  </a:lnTo>
                  <a:lnTo>
                    <a:pt x="60960" y="767080"/>
                  </a:lnTo>
                  <a:lnTo>
                    <a:pt x="63500" y="770890"/>
                  </a:lnTo>
                  <a:lnTo>
                    <a:pt x="67310" y="767080"/>
                  </a:lnTo>
                  <a:lnTo>
                    <a:pt x="71120" y="764540"/>
                  </a:lnTo>
                  <a:close/>
                </a:path>
                <a:path w="802639" h="844550">
                  <a:moveTo>
                    <a:pt x="77470" y="381000"/>
                  </a:moveTo>
                  <a:lnTo>
                    <a:pt x="73660" y="377190"/>
                  </a:lnTo>
                  <a:lnTo>
                    <a:pt x="69850" y="374650"/>
                  </a:lnTo>
                  <a:lnTo>
                    <a:pt x="67310" y="378460"/>
                  </a:lnTo>
                  <a:lnTo>
                    <a:pt x="66040" y="381000"/>
                  </a:lnTo>
                  <a:lnTo>
                    <a:pt x="63500" y="383540"/>
                  </a:lnTo>
                  <a:lnTo>
                    <a:pt x="71120" y="388620"/>
                  </a:lnTo>
                  <a:lnTo>
                    <a:pt x="73660" y="386080"/>
                  </a:lnTo>
                  <a:lnTo>
                    <a:pt x="74930" y="383540"/>
                  </a:lnTo>
                  <a:lnTo>
                    <a:pt x="77470" y="381000"/>
                  </a:lnTo>
                  <a:close/>
                </a:path>
                <a:path w="802639" h="844550">
                  <a:moveTo>
                    <a:pt x="82550" y="781050"/>
                  </a:moveTo>
                  <a:lnTo>
                    <a:pt x="81280" y="778510"/>
                  </a:lnTo>
                  <a:lnTo>
                    <a:pt x="76200" y="773430"/>
                  </a:lnTo>
                  <a:lnTo>
                    <a:pt x="73660" y="775970"/>
                  </a:lnTo>
                  <a:lnTo>
                    <a:pt x="68580" y="778510"/>
                  </a:lnTo>
                  <a:lnTo>
                    <a:pt x="73660" y="783590"/>
                  </a:lnTo>
                  <a:lnTo>
                    <a:pt x="74930" y="787400"/>
                  </a:lnTo>
                  <a:lnTo>
                    <a:pt x="78740" y="783590"/>
                  </a:lnTo>
                  <a:lnTo>
                    <a:pt x="82550" y="781050"/>
                  </a:lnTo>
                  <a:close/>
                </a:path>
                <a:path w="802639" h="844550">
                  <a:moveTo>
                    <a:pt x="88900" y="365760"/>
                  </a:moveTo>
                  <a:lnTo>
                    <a:pt x="85090" y="361950"/>
                  </a:lnTo>
                  <a:lnTo>
                    <a:pt x="81280" y="359410"/>
                  </a:lnTo>
                  <a:lnTo>
                    <a:pt x="78740" y="361950"/>
                  </a:lnTo>
                  <a:lnTo>
                    <a:pt x="77470" y="364490"/>
                  </a:lnTo>
                  <a:lnTo>
                    <a:pt x="74930" y="367030"/>
                  </a:lnTo>
                  <a:lnTo>
                    <a:pt x="82550" y="372110"/>
                  </a:lnTo>
                  <a:lnTo>
                    <a:pt x="85090" y="369570"/>
                  </a:lnTo>
                  <a:lnTo>
                    <a:pt x="86360" y="367030"/>
                  </a:lnTo>
                  <a:lnTo>
                    <a:pt x="88900" y="365760"/>
                  </a:lnTo>
                  <a:close/>
                </a:path>
                <a:path w="802639" h="844550">
                  <a:moveTo>
                    <a:pt x="93980" y="795020"/>
                  </a:moveTo>
                  <a:lnTo>
                    <a:pt x="87630" y="788670"/>
                  </a:lnTo>
                  <a:lnTo>
                    <a:pt x="85090" y="791210"/>
                  </a:lnTo>
                  <a:lnTo>
                    <a:pt x="81280" y="793750"/>
                  </a:lnTo>
                  <a:lnTo>
                    <a:pt x="82550" y="796290"/>
                  </a:lnTo>
                  <a:lnTo>
                    <a:pt x="85090" y="798830"/>
                  </a:lnTo>
                  <a:lnTo>
                    <a:pt x="86360" y="801370"/>
                  </a:lnTo>
                  <a:lnTo>
                    <a:pt x="90170" y="798830"/>
                  </a:lnTo>
                  <a:lnTo>
                    <a:pt x="93980" y="795020"/>
                  </a:lnTo>
                  <a:close/>
                </a:path>
                <a:path w="802639" h="844550">
                  <a:moveTo>
                    <a:pt x="100330" y="350520"/>
                  </a:moveTo>
                  <a:lnTo>
                    <a:pt x="92710" y="345440"/>
                  </a:lnTo>
                  <a:lnTo>
                    <a:pt x="90170" y="346710"/>
                  </a:lnTo>
                  <a:lnTo>
                    <a:pt x="88900" y="349250"/>
                  </a:lnTo>
                  <a:lnTo>
                    <a:pt x="86360" y="351790"/>
                  </a:lnTo>
                  <a:lnTo>
                    <a:pt x="90170" y="355600"/>
                  </a:lnTo>
                  <a:lnTo>
                    <a:pt x="93980" y="358140"/>
                  </a:lnTo>
                  <a:lnTo>
                    <a:pt x="96520" y="355600"/>
                  </a:lnTo>
                  <a:lnTo>
                    <a:pt x="97790" y="353060"/>
                  </a:lnTo>
                  <a:lnTo>
                    <a:pt x="100330" y="350520"/>
                  </a:lnTo>
                  <a:close/>
                </a:path>
                <a:path w="802639" h="844550">
                  <a:moveTo>
                    <a:pt x="105410" y="810260"/>
                  </a:moveTo>
                  <a:lnTo>
                    <a:pt x="104140" y="807720"/>
                  </a:lnTo>
                  <a:lnTo>
                    <a:pt x="101600" y="805180"/>
                  </a:lnTo>
                  <a:lnTo>
                    <a:pt x="100330" y="802640"/>
                  </a:lnTo>
                  <a:lnTo>
                    <a:pt x="96520" y="805180"/>
                  </a:lnTo>
                  <a:lnTo>
                    <a:pt x="92710" y="808990"/>
                  </a:lnTo>
                  <a:lnTo>
                    <a:pt x="95250" y="811530"/>
                  </a:lnTo>
                  <a:lnTo>
                    <a:pt x="96520" y="814070"/>
                  </a:lnTo>
                  <a:lnTo>
                    <a:pt x="99060" y="816610"/>
                  </a:lnTo>
                  <a:lnTo>
                    <a:pt x="105410" y="810260"/>
                  </a:lnTo>
                  <a:close/>
                </a:path>
                <a:path w="802639" h="844550">
                  <a:moveTo>
                    <a:pt x="111760" y="336550"/>
                  </a:moveTo>
                  <a:lnTo>
                    <a:pt x="105410" y="330200"/>
                  </a:lnTo>
                  <a:lnTo>
                    <a:pt x="102870" y="332740"/>
                  </a:lnTo>
                  <a:lnTo>
                    <a:pt x="101600" y="335280"/>
                  </a:lnTo>
                  <a:lnTo>
                    <a:pt x="99060" y="337820"/>
                  </a:lnTo>
                  <a:lnTo>
                    <a:pt x="102870" y="340360"/>
                  </a:lnTo>
                  <a:lnTo>
                    <a:pt x="106680" y="344170"/>
                  </a:lnTo>
                  <a:lnTo>
                    <a:pt x="107950" y="341630"/>
                  </a:lnTo>
                  <a:lnTo>
                    <a:pt x="110490" y="339090"/>
                  </a:lnTo>
                  <a:lnTo>
                    <a:pt x="111760" y="336550"/>
                  </a:lnTo>
                  <a:close/>
                </a:path>
                <a:path w="802639" h="844550">
                  <a:moveTo>
                    <a:pt x="118110" y="824230"/>
                  </a:moveTo>
                  <a:lnTo>
                    <a:pt x="116840" y="821690"/>
                  </a:lnTo>
                  <a:lnTo>
                    <a:pt x="111760" y="816610"/>
                  </a:lnTo>
                  <a:lnTo>
                    <a:pt x="109220" y="820420"/>
                  </a:lnTo>
                  <a:lnTo>
                    <a:pt x="105410" y="822960"/>
                  </a:lnTo>
                  <a:lnTo>
                    <a:pt x="107950" y="825500"/>
                  </a:lnTo>
                  <a:lnTo>
                    <a:pt x="109220" y="828040"/>
                  </a:lnTo>
                  <a:lnTo>
                    <a:pt x="111760" y="830580"/>
                  </a:lnTo>
                  <a:lnTo>
                    <a:pt x="118110" y="824230"/>
                  </a:lnTo>
                  <a:close/>
                </a:path>
                <a:path w="802639" h="844550">
                  <a:moveTo>
                    <a:pt x="125730" y="322580"/>
                  </a:moveTo>
                  <a:lnTo>
                    <a:pt x="121920" y="320040"/>
                  </a:lnTo>
                  <a:lnTo>
                    <a:pt x="119380" y="316230"/>
                  </a:lnTo>
                  <a:lnTo>
                    <a:pt x="111760" y="323850"/>
                  </a:lnTo>
                  <a:lnTo>
                    <a:pt x="115570" y="326390"/>
                  </a:lnTo>
                  <a:lnTo>
                    <a:pt x="119380" y="330200"/>
                  </a:lnTo>
                  <a:lnTo>
                    <a:pt x="120650" y="327660"/>
                  </a:lnTo>
                  <a:lnTo>
                    <a:pt x="125730" y="322580"/>
                  </a:lnTo>
                  <a:close/>
                </a:path>
                <a:path w="802639" h="844550">
                  <a:moveTo>
                    <a:pt x="132080" y="838200"/>
                  </a:moveTo>
                  <a:lnTo>
                    <a:pt x="127000" y="833120"/>
                  </a:lnTo>
                  <a:lnTo>
                    <a:pt x="125730" y="830580"/>
                  </a:lnTo>
                  <a:lnTo>
                    <a:pt x="121920" y="834390"/>
                  </a:lnTo>
                  <a:lnTo>
                    <a:pt x="118110" y="836930"/>
                  </a:lnTo>
                  <a:lnTo>
                    <a:pt x="125730" y="844550"/>
                  </a:lnTo>
                  <a:lnTo>
                    <a:pt x="132080" y="838200"/>
                  </a:lnTo>
                  <a:close/>
                </a:path>
                <a:path w="802639" h="844550">
                  <a:moveTo>
                    <a:pt x="139700" y="308610"/>
                  </a:moveTo>
                  <a:lnTo>
                    <a:pt x="135890" y="306070"/>
                  </a:lnTo>
                  <a:lnTo>
                    <a:pt x="133350" y="302260"/>
                  </a:lnTo>
                  <a:lnTo>
                    <a:pt x="128270" y="307340"/>
                  </a:lnTo>
                  <a:lnTo>
                    <a:pt x="125730" y="308610"/>
                  </a:lnTo>
                  <a:lnTo>
                    <a:pt x="129540" y="312420"/>
                  </a:lnTo>
                  <a:lnTo>
                    <a:pt x="132080" y="316230"/>
                  </a:lnTo>
                  <a:lnTo>
                    <a:pt x="139700" y="308610"/>
                  </a:lnTo>
                  <a:close/>
                </a:path>
                <a:path w="802639" h="844550">
                  <a:moveTo>
                    <a:pt x="153670" y="295910"/>
                  </a:moveTo>
                  <a:lnTo>
                    <a:pt x="151130" y="292100"/>
                  </a:lnTo>
                  <a:lnTo>
                    <a:pt x="147320" y="288290"/>
                  </a:lnTo>
                  <a:lnTo>
                    <a:pt x="144780" y="290830"/>
                  </a:lnTo>
                  <a:lnTo>
                    <a:pt x="143510" y="293370"/>
                  </a:lnTo>
                  <a:lnTo>
                    <a:pt x="140970" y="294640"/>
                  </a:lnTo>
                  <a:lnTo>
                    <a:pt x="146050" y="302260"/>
                  </a:lnTo>
                  <a:lnTo>
                    <a:pt x="151130" y="297180"/>
                  </a:lnTo>
                  <a:lnTo>
                    <a:pt x="153670" y="295910"/>
                  </a:lnTo>
                  <a:close/>
                </a:path>
                <a:path w="802639" h="844550">
                  <a:moveTo>
                    <a:pt x="168910" y="281940"/>
                  </a:moveTo>
                  <a:lnTo>
                    <a:pt x="166370" y="278130"/>
                  </a:lnTo>
                  <a:lnTo>
                    <a:pt x="162560" y="274320"/>
                  </a:lnTo>
                  <a:lnTo>
                    <a:pt x="154940" y="281940"/>
                  </a:lnTo>
                  <a:lnTo>
                    <a:pt x="158750" y="284480"/>
                  </a:lnTo>
                  <a:lnTo>
                    <a:pt x="161290" y="288290"/>
                  </a:lnTo>
                  <a:lnTo>
                    <a:pt x="163830" y="287020"/>
                  </a:lnTo>
                  <a:lnTo>
                    <a:pt x="168910" y="281940"/>
                  </a:lnTo>
                  <a:close/>
                </a:path>
                <a:path w="802639" h="844550">
                  <a:moveTo>
                    <a:pt x="182880" y="270510"/>
                  </a:moveTo>
                  <a:lnTo>
                    <a:pt x="177800" y="262890"/>
                  </a:lnTo>
                  <a:lnTo>
                    <a:pt x="175260" y="265430"/>
                  </a:lnTo>
                  <a:lnTo>
                    <a:pt x="172720" y="266700"/>
                  </a:lnTo>
                  <a:lnTo>
                    <a:pt x="170180" y="269240"/>
                  </a:lnTo>
                  <a:lnTo>
                    <a:pt x="172720" y="273050"/>
                  </a:lnTo>
                  <a:lnTo>
                    <a:pt x="176530" y="275590"/>
                  </a:lnTo>
                  <a:lnTo>
                    <a:pt x="179070" y="274320"/>
                  </a:lnTo>
                  <a:lnTo>
                    <a:pt x="182880" y="270510"/>
                  </a:lnTo>
                  <a:close/>
                </a:path>
                <a:path w="802639" h="844550">
                  <a:moveTo>
                    <a:pt x="198120" y="259080"/>
                  </a:moveTo>
                  <a:lnTo>
                    <a:pt x="195580" y="255270"/>
                  </a:lnTo>
                  <a:lnTo>
                    <a:pt x="191770" y="251460"/>
                  </a:lnTo>
                  <a:lnTo>
                    <a:pt x="189230" y="254000"/>
                  </a:lnTo>
                  <a:lnTo>
                    <a:pt x="184150" y="256540"/>
                  </a:lnTo>
                  <a:lnTo>
                    <a:pt x="187960" y="260350"/>
                  </a:lnTo>
                  <a:lnTo>
                    <a:pt x="190500" y="264160"/>
                  </a:lnTo>
                  <a:lnTo>
                    <a:pt x="193040" y="262890"/>
                  </a:lnTo>
                  <a:lnTo>
                    <a:pt x="195580" y="260350"/>
                  </a:lnTo>
                  <a:lnTo>
                    <a:pt x="198120" y="259080"/>
                  </a:lnTo>
                  <a:close/>
                </a:path>
                <a:path w="802639" h="844550">
                  <a:moveTo>
                    <a:pt x="213360" y="247650"/>
                  </a:moveTo>
                  <a:lnTo>
                    <a:pt x="210820" y="243840"/>
                  </a:lnTo>
                  <a:lnTo>
                    <a:pt x="207010" y="240030"/>
                  </a:lnTo>
                  <a:lnTo>
                    <a:pt x="204470" y="241300"/>
                  </a:lnTo>
                  <a:lnTo>
                    <a:pt x="201930" y="243840"/>
                  </a:lnTo>
                  <a:lnTo>
                    <a:pt x="199390" y="245110"/>
                  </a:lnTo>
                  <a:lnTo>
                    <a:pt x="203200" y="248920"/>
                  </a:lnTo>
                  <a:lnTo>
                    <a:pt x="205740" y="252730"/>
                  </a:lnTo>
                  <a:lnTo>
                    <a:pt x="208280" y="251460"/>
                  </a:lnTo>
                  <a:lnTo>
                    <a:pt x="210820" y="248920"/>
                  </a:lnTo>
                  <a:lnTo>
                    <a:pt x="213360" y="247650"/>
                  </a:lnTo>
                  <a:close/>
                </a:path>
                <a:path w="802639" h="844550">
                  <a:moveTo>
                    <a:pt x="228600" y="236220"/>
                  </a:moveTo>
                  <a:lnTo>
                    <a:pt x="223520" y="228600"/>
                  </a:lnTo>
                  <a:lnTo>
                    <a:pt x="220980" y="229870"/>
                  </a:lnTo>
                  <a:lnTo>
                    <a:pt x="218440" y="232410"/>
                  </a:lnTo>
                  <a:lnTo>
                    <a:pt x="215900" y="233680"/>
                  </a:lnTo>
                  <a:lnTo>
                    <a:pt x="220980" y="241300"/>
                  </a:lnTo>
                  <a:lnTo>
                    <a:pt x="223520" y="240030"/>
                  </a:lnTo>
                  <a:lnTo>
                    <a:pt x="226060" y="237490"/>
                  </a:lnTo>
                  <a:lnTo>
                    <a:pt x="228600" y="236220"/>
                  </a:lnTo>
                  <a:close/>
                </a:path>
                <a:path w="802639" h="844550">
                  <a:moveTo>
                    <a:pt x="245110" y="224790"/>
                  </a:moveTo>
                  <a:lnTo>
                    <a:pt x="240030" y="217170"/>
                  </a:lnTo>
                  <a:lnTo>
                    <a:pt x="237490" y="219710"/>
                  </a:lnTo>
                  <a:lnTo>
                    <a:pt x="234950" y="220980"/>
                  </a:lnTo>
                  <a:lnTo>
                    <a:pt x="231140" y="222250"/>
                  </a:lnTo>
                  <a:lnTo>
                    <a:pt x="233680" y="227330"/>
                  </a:lnTo>
                  <a:lnTo>
                    <a:pt x="237490" y="231140"/>
                  </a:lnTo>
                  <a:lnTo>
                    <a:pt x="240030" y="228600"/>
                  </a:lnTo>
                  <a:lnTo>
                    <a:pt x="242570" y="227330"/>
                  </a:lnTo>
                  <a:lnTo>
                    <a:pt x="245110" y="224790"/>
                  </a:lnTo>
                  <a:close/>
                </a:path>
                <a:path w="802639" h="844550">
                  <a:moveTo>
                    <a:pt x="261620" y="214630"/>
                  </a:moveTo>
                  <a:lnTo>
                    <a:pt x="259080" y="209550"/>
                  </a:lnTo>
                  <a:lnTo>
                    <a:pt x="256540" y="207010"/>
                  </a:lnTo>
                  <a:lnTo>
                    <a:pt x="251460" y="209550"/>
                  </a:lnTo>
                  <a:lnTo>
                    <a:pt x="247650" y="212090"/>
                  </a:lnTo>
                  <a:lnTo>
                    <a:pt x="252730" y="219710"/>
                  </a:lnTo>
                  <a:lnTo>
                    <a:pt x="256540" y="217170"/>
                  </a:lnTo>
                  <a:lnTo>
                    <a:pt x="261620" y="214630"/>
                  </a:lnTo>
                  <a:close/>
                </a:path>
                <a:path w="802639" h="844550">
                  <a:moveTo>
                    <a:pt x="278130" y="203200"/>
                  </a:moveTo>
                  <a:lnTo>
                    <a:pt x="276860" y="199390"/>
                  </a:lnTo>
                  <a:lnTo>
                    <a:pt x="274320" y="195580"/>
                  </a:lnTo>
                  <a:lnTo>
                    <a:pt x="270510" y="196850"/>
                  </a:lnTo>
                  <a:lnTo>
                    <a:pt x="267970" y="199390"/>
                  </a:lnTo>
                  <a:lnTo>
                    <a:pt x="265430" y="200660"/>
                  </a:lnTo>
                  <a:lnTo>
                    <a:pt x="267970" y="204470"/>
                  </a:lnTo>
                  <a:lnTo>
                    <a:pt x="270510" y="209550"/>
                  </a:lnTo>
                  <a:lnTo>
                    <a:pt x="273050" y="207010"/>
                  </a:lnTo>
                  <a:lnTo>
                    <a:pt x="275590" y="205740"/>
                  </a:lnTo>
                  <a:lnTo>
                    <a:pt x="278130" y="203200"/>
                  </a:lnTo>
                  <a:close/>
                </a:path>
                <a:path w="802639" h="844550">
                  <a:moveTo>
                    <a:pt x="294640" y="193040"/>
                  </a:moveTo>
                  <a:lnTo>
                    <a:pt x="293370" y="189230"/>
                  </a:lnTo>
                  <a:lnTo>
                    <a:pt x="290830" y="185420"/>
                  </a:lnTo>
                  <a:lnTo>
                    <a:pt x="285750" y="187960"/>
                  </a:lnTo>
                  <a:lnTo>
                    <a:pt x="283210" y="190500"/>
                  </a:lnTo>
                  <a:lnTo>
                    <a:pt x="288290" y="198120"/>
                  </a:lnTo>
                  <a:lnTo>
                    <a:pt x="290830" y="196850"/>
                  </a:lnTo>
                  <a:lnTo>
                    <a:pt x="294640" y="193040"/>
                  </a:lnTo>
                  <a:close/>
                </a:path>
                <a:path w="802639" h="844550">
                  <a:moveTo>
                    <a:pt x="311150" y="184150"/>
                  </a:moveTo>
                  <a:lnTo>
                    <a:pt x="309880" y="180340"/>
                  </a:lnTo>
                  <a:lnTo>
                    <a:pt x="307340" y="176530"/>
                  </a:lnTo>
                  <a:lnTo>
                    <a:pt x="304800" y="177800"/>
                  </a:lnTo>
                  <a:lnTo>
                    <a:pt x="300990" y="179070"/>
                  </a:lnTo>
                  <a:lnTo>
                    <a:pt x="298450" y="181610"/>
                  </a:lnTo>
                  <a:lnTo>
                    <a:pt x="303530" y="189230"/>
                  </a:lnTo>
                  <a:lnTo>
                    <a:pt x="308610" y="186690"/>
                  </a:lnTo>
                  <a:lnTo>
                    <a:pt x="311150" y="184150"/>
                  </a:lnTo>
                  <a:close/>
                </a:path>
                <a:path w="802639" h="844550">
                  <a:moveTo>
                    <a:pt x="327660" y="175260"/>
                  </a:moveTo>
                  <a:lnTo>
                    <a:pt x="325120" y="171450"/>
                  </a:lnTo>
                  <a:lnTo>
                    <a:pt x="323850" y="167640"/>
                  </a:lnTo>
                  <a:lnTo>
                    <a:pt x="321310" y="168910"/>
                  </a:lnTo>
                  <a:lnTo>
                    <a:pt x="317500" y="170180"/>
                  </a:lnTo>
                  <a:lnTo>
                    <a:pt x="314960" y="171450"/>
                  </a:lnTo>
                  <a:lnTo>
                    <a:pt x="317500" y="176530"/>
                  </a:lnTo>
                  <a:lnTo>
                    <a:pt x="320040" y="180340"/>
                  </a:lnTo>
                  <a:lnTo>
                    <a:pt x="322580" y="179070"/>
                  </a:lnTo>
                  <a:lnTo>
                    <a:pt x="325120" y="176530"/>
                  </a:lnTo>
                  <a:lnTo>
                    <a:pt x="327660" y="175260"/>
                  </a:lnTo>
                  <a:close/>
                </a:path>
                <a:path w="802639" h="844550">
                  <a:moveTo>
                    <a:pt x="344170" y="166370"/>
                  </a:moveTo>
                  <a:lnTo>
                    <a:pt x="342900" y="162560"/>
                  </a:lnTo>
                  <a:lnTo>
                    <a:pt x="340360" y="158750"/>
                  </a:lnTo>
                  <a:lnTo>
                    <a:pt x="335280" y="161290"/>
                  </a:lnTo>
                  <a:lnTo>
                    <a:pt x="331470" y="162560"/>
                  </a:lnTo>
                  <a:lnTo>
                    <a:pt x="334010" y="166370"/>
                  </a:lnTo>
                  <a:lnTo>
                    <a:pt x="336550" y="171450"/>
                  </a:lnTo>
                  <a:lnTo>
                    <a:pt x="339090" y="168910"/>
                  </a:lnTo>
                  <a:lnTo>
                    <a:pt x="344170" y="166370"/>
                  </a:lnTo>
                  <a:close/>
                </a:path>
                <a:path w="802639" h="844550">
                  <a:moveTo>
                    <a:pt x="361950" y="157480"/>
                  </a:moveTo>
                  <a:lnTo>
                    <a:pt x="359410" y="153670"/>
                  </a:lnTo>
                  <a:lnTo>
                    <a:pt x="358140" y="149860"/>
                  </a:lnTo>
                  <a:lnTo>
                    <a:pt x="354330" y="151130"/>
                  </a:lnTo>
                  <a:lnTo>
                    <a:pt x="349250" y="153670"/>
                  </a:lnTo>
                  <a:lnTo>
                    <a:pt x="350520" y="157480"/>
                  </a:lnTo>
                  <a:lnTo>
                    <a:pt x="353060" y="162560"/>
                  </a:lnTo>
                  <a:lnTo>
                    <a:pt x="355600" y="161290"/>
                  </a:lnTo>
                  <a:lnTo>
                    <a:pt x="359410" y="160020"/>
                  </a:lnTo>
                  <a:lnTo>
                    <a:pt x="361950" y="157480"/>
                  </a:lnTo>
                  <a:close/>
                </a:path>
                <a:path w="802639" h="844550">
                  <a:moveTo>
                    <a:pt x="379730" y="149860"/>
                  </a:moveTo>
                  <a:lnTo>
                    <a:pt x="377190" y="144780"/>
                  </a:lnTo>
                  <a:lnTo>
                    <a:pt x="375920" y="140970"/>
                  </a:lnTo>
                  <a:lnTo>
                    <a:pt x="372110" y="142240"/>
                  </a:lnTo>
                  <a:lnTo>
                    <a:pt x="367030" y="144780"/>
                  </a:lnTo>
                  <a:lnTo>
                    <a:pt x="368300" y="149860"/>
                  </a:lnTo>
                  <a:lnTo>
                    <a:pt x="370840" y="153670"/>
                  </a:lnTo>
                  <a:lnTo>
                    <a:pt x="373380" y="152400"/>
                  </a:lnTo>
                  <a:lnTo>
                    <a:pt x="377190" y="149860"/>
                  </a:lnTo>
                  <a:lnTo>
                    <a:pt x="379730" y="149860"/>
                  </a:lnTo>
                  <a:close/>
                </a:path>
                <a:path w="802639" h="844550">
                  <a:moveTo>
                    <a:pt x="397510" y="140970"/>
                  </a:moveTo>
                  <a:lnTo>
                    <a:pt x="394970" y="135890"/>
                  </a:lnTo>
                  <a:lnTo>
                    <a:pt x="393700" y="132080"/>
                  </a:lnTo>
                  <a:lnTo>
                    <a:pt x="389890" y="133350"/>
                  </a:lnTo>
                  <a:lnTo>
                    <a:pt x="384810" y="135890"/>
                  </a:lnTo>
                  <a:lnTo>
                    <a:pt x="386080" y="140970"/>
                  </a:lnTo>
                  <a:lnTo>
                    <a:pt x="388620" y="144780"/>
                  </a:lnTo>
                  <a:lnTo>
                    <a:pt x="393700" y="142240"/>
                  </a:lnTo>
                  <a:lnTo>
                    <a:pt x="397510" y="140970"/>
                  </a:lnTo>
                  <a:close/>
                </a:path>
                <a:path w="802639" h="844550">
                  <a:moveTo>
                    <a:pt x="415290" y="132080"/>
                  </a:moveTo>
                  <a:lnTo>
                    <a:pt x="414020" y="128270"/>
                  </a:lnTo>
                  <a:lnTo>
                    <a:pt x="411480" y="123190"/>
                  </a:lnTo>
                  <a:lnTo>
                    <a:pt x="408940" y="125730"/>
                  </a:lnTo>
                  <a:lnTo>
                    <a:pt x="406400" y="127000"/>
                  </a:lnTo>
                  <a:lnTo>
                    <a:pt x="402590" y="128270"/>
                  </a:lnTo>
                  <a:lnTo>
                    <a:pt x="405130" y="132080"/>
                  </a:lnTo>
                  <a:lnTo>
                    <a:pt x="406400" y="135890"/>
                  </a:lnTo>
                  <a:lnTo>
                    <a:pt x="408940" y="134620"/>
                  </a:lnTo>
                  <a:lnTo>
                    <a:pt x="412750" y="133350"/>
                  </a:lnTo>
                  <a:lnTo>
                    <a:pt x="415290" y="132080"/>
                  </a:lnTo>
                  <a:close/>
                </a:path>
                <a:path w="802639" h="844550">
                  <a:moveTo>
                    <a:pt x="434340" y="124460"/>
                  </a:moveTo>
                  <a:lnTo>
                    <a:pt x="431800" y="119380"/>
                  </a:lnTo>
                  <a:lnTo>
                    <a:pt x="430530" y="115570"/>
                  </a:lnTo>
                  <a:lnTo>
                    <a:pt x="427990" y="116840"/>
                  </a:lnTo>
                  <a:lnTo>
                    <a:pt x="424180" y="118110"/>
                  </a:lnTo>
                  <a:lnTo>
                    <a:pt x="421640" y="119380"/>
                  </a:lnTo>
                  <a:lnTo>
                    <a:pt x="422910" y="123190"/>
                  </a:lnTo>
                  <a:lnTo>
                    <a:pt x="425450" y="128270"/>
                  </a:lnTo>
                  <a:lnTo>
                    <a:pt x="430530" y="125730"/>
                  </a:lnTo>
                  <a:lnTo>
                    <a:pt x="434340" y="124460"/>
                  </a:lnTo>
                  <a:close/>
                </a:path>
                <a:path w="802639" h="844550">
                  <a:moveTo>
                    <a:pt x="450850" y="116840"/>
                  </a:moveTo>
                  <a:lnTo>
                    <a:pt x="449580" y="113030"/>
                  </a:lnTo>
                  <a:lnTo>
                    <a:pt x="447040" y="107950"/>
                  </a:lnTo>
                  <a:lnTo>
                    <a:pt x="439420" y="111760"/>
                  </a:lnTo>
                  <a:lnTo>
                    <a:pt x="440690" y="116840"/>
                  </a:lnTo>
                  <a:lnTo>
                    <a:pt x="441960" y="120650"/>
                  </a:lnTo>
                  <a:lnTo>
                    <a:pt x="445770" y="119380"/>
                  </a:lnTo>
                  <a:lnTo>
                    <a:pt x="450850" y="116840"/>
                  </a:lnTo>
                  <a:close/>
                </a:path>
                <a:path w="802639" h="844550">
                  <a:moveTo>
                    <a:pt x="468630" y="110490"/>
                  </a:moveTo>
                  <a:lnTo>
                    <a:pt x="466090" y="105410"/>
                  </a:lnTo>
                  <a:lnTo>
                    <a:pt x="464820" y="101600"/>
                  </a:lnTo>
                  <a:lnTo>
                    <a:pt x="462280" y="102870"/>
                  </a:lnTo>
                  <a:lnTo>
                    <a:pt x="458470" y="104140"/>
                  </a:lnTo>
                  <a:lnTo>
                    <a:pt x="455930" y="104140"/>
                  </a:lnTo>
                  <a:lnTo>
                    <a:pt x="458470" y="109220"/>
                  </a:lnTo>
                  <a:lnTo>
                    <a:pt x="459740" y="113030"/>
                  </a:lnTo>
                  <a:lnTo>
                    <a:pt x="462280" y="111760"/>
                  </a:lnTo>
                  <a:lnTo>
                    <a:pt x="466090" y="111760"/>
                  </a:lnTo>
                  <a:lnTo>
                    <a:pt x="468630" y="110490"/>
                  </a:lnTo>
                  <a:close/>
                </a:path>
                <a:path w="802639" h="844550">
                  <a:moveTo>
                    <a:pt x="486410" y="102870"/>
                  </a:moveTo>
                  <a:lnTo>
                    <a:pt x="483870" y="99060"/>
                  </a:lnTo>
                  <a:lnTo>
                    <a:pt x="482600" y="93980"/>
                  </a:lnTo>
                  <a:lnTo>
                    <a:pt x="480060" y="95250"/>
                  </a:lnTo>
                  <a:lnTo>
                    <a:pt x="476250" y="96520"/>
                  </a:lnTo>
                  <a:lnTo>
                    <a:pt x="473710" y="97790"/>
                  </a:lnTo>
                  <a:lnTo>
                    <a:pt x="474980" y="101600"/>
                  </a:lnTo>
                  <a:lnTo>
                    <a:pt x="477520" y="106680"/>
                  </a:lnTo>
                  <a:lnTo>
                    <a:pt x="482600" y="104140"/>
                  </a:lnTo>
                  <a:lnTo>
                    <a:pt x="486410" y="102870"/>
                  </a:lnTo>
                  <a:close/>
                </a:path>
                <a:path w="802639" h="844550">
                  <a:moveTo>
                    <a:pt x="504190" y="96520"/>
                  </a:moveTo>
                  <a:lnTo>
                    <a:pt x="501650" y="91440"/>
                  </a:lnTo>
                  <a:lnTo>
                    <a:pt x="500380" y="87630"/>
                  </a:lnTo>
                  <a:lnTo>
                    <a:pt x="495300" y="90170"/>
                  </a:lnTo>
                  <a:lnTo>
                    <a:pt x="491490" y="90170"/>
                  </a:lnTo>
                  <a:lnTo>
                    <a:pt x="492760" y="95250"/>
                  </a:lnTo>
                  <a:lnTo>
                    <a:pt x="495300" y="99060"/>
                  </a:lnTo>
                  <a:lnTo>
                    <a:pt x="497840" y="99060"/>
                  </a:lnTo>
                  <a:lnTo>
                    <a:pt x="500380" y="96520"/>
                  </a:lnTo>
                  <a:lnTo>
                    <a:pt x="504190" y="96520"/>
                  </a:lnTo>
                  <a:close/>
                </a:path>
                <a:path w="802639" h="844550">
                  <a:moveTo>
                    <a:pt x="521970" y="90170"/>
                  </a:moveTo>
                  <a:lnTo>
                    <a:pt x="519430" y="80010"/>
                  </a:lnTo>
                  <a:lnTo>
                    <a:pt x="515620" y="81280"/>
                  </a:lnTo>
                  <a:lnTo>
                    <a:pt x="513080" y="82550"/>
                  </a:lnTo>
                  <a:lnTo>
                    <a:pt x="509270" y="83820"/>
                  </a:lnTo>
                  <a:lnTo>
                    <a:pt x="511810" y="88900"/>
                  </a:lnTo>
                  <a:lnTo>
                    <a:pt x="513080" y="92710"/>
                  </a:lnTo>
                  <a:lnTo>
                    <a:pt x="515620" y="91440"/>
                  </a:lnTo>
                  <a:lnTo>
                    <a:pt x="519430" y="90170"/>
                  </a:lnTo>
                  <a:lnTo>
                    <a:pt x="521970" y="90170"/>
                  </a:lnTo>
                  <a:close/>
                </a:path>
                <a:path w="802639" h="844550">
                  <a:moveTo>
                    <a:pt x="541020" y="82550"/>
                  </a:moveTo>
                  <a:lnTo>
                    <a:pt x="538480" y="78740"/>
                  </a:lnTo>
                  <a:lnTo>
                    <a:pt x="537210" y="73660"/>
                  </a:lnTo>
                  <a:lnTo>
                    <a:pt x="534670" y="74930"/>
                  </a:lnTo>
                  <a:lnTo>
                    <a:pt x="530860" y="76200"/>
                  </a:lnTo>
                  <a:lnTo>
                    <a:pt x="528320" y="77470"/>
                  </a:lnTo>
                  <a:lnTo>
                    <a:pt x="529590" y="81280"/>
                  </a:lnTo>
                  <a:lnTo>
                    <a:pt x="530860" y="86360"/>
                  </a:lnTo>
                  <a:lnTo>
                    <a:pt x="534670" y="85090"/>
                  </a:lnTo>
                  <a:lnTo>
                    <a:pt x="537210" y="83820"/>
                  </a:lnTo>
                  <a:lnTo>
                    <a:pt x="541020" y="82550"/>
                  </a:lnTo>
                  <a:close/>
                </a:path>
                <a:path w="802639" h="844550">
                  <a:moveTo>
                    <a:pt x="558800" y="76200"/>
                  </a:moveTo>
                  <a:lnTo>
                    <a:pt x="557530" y="72390"/>
                  </a:lnTo>
                  <a:lnTo>
                    <a:pt x="556260" y="67310"/>
                  </a:lnTo>
                  <a:lnTo>
                    <a:pt x="552450" y="68580"/>
                  </a:lnTo>
                  <a:lnTo>
                    <a:pt x="547370" y="71120"/>
                  </a:lnTo>
                  <a:lnTo>
                    <a:pt x="548640" y="74930"/>
                  </a:lnTo>
                  <a:lnTo>
                    <a:pt x="549910" y="80010"/>
                  </a:lnTo>
                  <a:lnTo>
                    <a:pt x="552450" y="78740"/>
                  </a:lnTo>
                  <a:lnTo>
                    <a:pt x="556260" y="77470"/>
                  </a:lnTo>
                  <a:lnTo>
                    <a:pt x="558800" y="76200"/>
                  </a:lnTo>
                  <a:close/>
                </a:path>
                <a:path w="802639" h="844550">
                  <a:moveTo>
                    <a:pt x="577850" y="69850"/>
                  </a:moveTo>
                  <a:lnTo>
                    <a:pt x="576580" y="66040"/>
                  </a:lnTo>
                  <a:lnTo>
                    <a:pt x="575310" y="60960"/>
                  </a:lnTo>
                  <a:lnTo>
                    <a:pt x="571500" y="62230"/>
                  </a:lnTo>
                  <a:lnTo>
                    <a:pt x="568960" y="63500"/>
                  </a:lnTo>
                  <a:lnTo>
                    <a:pt x="565150" y="64770"/>
                  </a:lnTo>
                  <a:lnTo>
                    <a:pt x="566420" y="68580"/>
                  </a:lnTo>
                  <a:lnTo>
                    <a:pt x="568960" y="73660"/>
                  </a:lnTo>
                  <a:lnTo>
                    <a:pt x="571500" y="72390"/>
                  </a:lnTo>
                  <a:lnTo>
                    <a:pt x="575310" y="71120"/>
                  </a:lnTo>
                  <a:lnTo>
                    <a:pt x="577850" y="69850"/>
                  </a:lnTo>
                  <a:close/>
                </a:path>
                <a:path w="802639" h="844550">
                  <a:moveTo>
                    <a:pt x="596900" y="63500"/>
                  </a:moveTo>
                  <a:lnTo>
                    <a:pt x="595630" y="59690"/>
                  </a:lnTo>
                  <a:lnTo>
                    <a:pt x="594360" y="54610"/>
                  </a:lnTo>
                  <a:lnTo>
                    <a:pt x="590550" y="55880"/>
                  </a:lnTo>
                  <a:lnTo>
                    <a:pt x="588010" y="57150"/>
                  </a:lnTo>
                  <a:lnTo>
                    <a:pt x="584200" y="58420"/>
                  </a:lnTo>
                  <a:lnTo>
                    <a:pt x="586740" y="62230"/>
                  </a:lnTo>
                  <a:lnTo>
                    <a:pt x="588010" y="67310"/>
                  </a:lnTo>
                  <a:lnTo>
                    <a:pt x="590550" y="66040"/>
                  </a:lnTo>
                  <a:lnTo>
                    <a:pt x="594360" y="64770"/>
                  </a:lnTo>
                  <a:lnTo>
                    <a:pt x="596900" y="63500"/>
                  </a:lnTo>
                  <a:close/>
                </a:path>
                <a:path w="802639" h="844550">
                  <a:moveTo>
                    <a:pt x="615950" y="58420"/>
                  </a:moveTo>
                  <a:lnTo>
                    <a:pt x="614680" y="53340"/>
                  </a:lnTo>
                  <a:lnTo>
                    <a:pt x="612140" y="49530"/>
                  </a:lnTo>
                  <a:lnTo>
                    <a:pt x="609600" y="49530"/>
                  </a:lnTo>
                  <a:lnTo>
                    <a:pt x="607060" y="50800"/>
                  </a:lnTo>
                  <a:lnTo>
                    <a:pt x="603250" y="52070"/>
                  </a:lnTo>
                  <a:lnTo>
                    <a:pt x="605790" y="55880"/>
                  </a:lnTo>
                  <a:lnTo>
                    <a:pt x="607060" y="60960"/>
                  </a:lnTo>
                  <a:lnTo>
                    <a:pt x="612140" y="58420"/>
                  </a:lnTo>
                  <a:lnTo>
                    <a:pt x="615950" y="58420"/>
                  </a:lnTo>
                  <a:close/>
                </a:path>
                <a:path w="802639" h="844550">
                  <a:moveTo>
                    <a:pt x="633730" y="53340"/>
                  </a:moveTo>
                  <a:lnTo>
                    <a:pt x="632460" y="48260"/>
                  </a:lnTo>
                  <a:lnTo>
                    <a:pt x="631190" y="44450"/>
                  </a:lnTo>
                  <a:lnTo>
                    <a:pt x="627380" y="44450"/>
                  </a:lnTo>
                  <a:lnTo>
                    <a:pt x="622300" y="46990"/>
                  </a:lnTo>
                  <a:lnTo>
                    <a:pt x="623570" y="50800"/>
                  </a:lnTo>
                  <a:lnTo>
                    <a:pt x="624840" y="55880"/>
                  </a:lnTo>
                  <a:lnTo>
                    <a:pt x="629920" y="53340"/>
                  </a:lnTo>
                  <a:lnTo>
                    <a:pt x="633730" y="53340"/>
                  </a:lnTo>
                  <a:close/>
                </a:path>
                <a:path w="802639" h="844550">
                  <a:moveTo>
                    <a:pt x="651510" y="46990"/>
                  </a:moveTo>
                  <a:lnTo>
                    <a:pt x="650240" y="43180"/>
                  </a:lnTo>
                  <a:lnTo>
                    <a:pt x="648970" y="38100"/>
                  </a:lnTo>
                  <a:lnTo>
                    <a:pt x="646430" y="39370"/>
                  </a:lnTo>
                  <a:lnTo>
                    <a:pt x="642620" y="40640"/>
                  </a:lnTo>
                  <a:lnTo>
                    <a:pt x="640080" y="40640"/>
                  </a:lnTo>
                  <a:lnTo>
                    <a:pt x="641350" y="45720"/>
                  </a:lnTo>
                  <a:lnTo>
                    <a:pt x="642620" y="49530"/>
                  </a:lnTo>
                  <a:lnTo>
                    <a:pt x="645160" y="49530"/>
                  </a:lnTo>
                  <a:lnTo>
                    <a:pt x="648970" y="48260"/>
                  </a:lnTo>
                  <a:lnTo>
                    <a:pt x="651510" y="46990"/>
                  </a:lnTo>
                  <a:close/>
                </a:path>
                <a:path w="802639" h="844550">
                  <a:moveTo>
                    <a:pt x="670560" y="41910"/>
                  </a:moveTo>
                  <a:lnTo>
                    <a:pt x="668020" y="38100"/>
                  </a:lnTo>
                  <a:lnTo>
                    <a:pt x="668020" y="33020"/>
                  </a:lnTo>
                  <a:lnTo>
                    <a:pt x="664210" y="34290"/>
                  </a:lnTo>
                  <a:lnTo>
                    <a:pt x="661670" y="34290"/>
                  </a:lnTo>
                  <a:lnTo>
                    <a:pt x="657860" y="35560"/>
                  </a:lnTo>
                  <a:lnTo>
                    <a:pt x="659130" y="40640"/>
                  </a:lnTo>
                  <a:lnTo>
                    <a:pt x="660400" y="44450"/>
                  </a:lnTo>
                  <a:lnTo>
                    <a:pt x="664210" y="44450"/>
                  </a:lnTo>
                  <a:lnTo>
                    <a:pt x="666750" y="43180"/>
                  </a:lnTo>
                  <a:lnTo>
                    <a:pt x="670560" y="41910"/>
                  </a:lnTo>
                  <a:close/>
                </a:path>
                <a:path w="802639" h="844550">
                  <a:moveTo>
                    <a:pt x="688340" y="36830"/>
                  </a:moveTo>
                  <a:lnTo>
                    <a:pt x="687070" y="33020"/>
                  </a:lnTo>
                  <a:lnTo>
                    <a:pt x="685800" y="27940"/>
                  </a:lnTo>
                  <a:lnTo>
                    <a:pt x="683260" y="29210"/>
                  </a:lnTo>
                  <a:lnTo>
                    <a:pt x="679450" y="29210"/>
                  </a:lnTo>
                  <a:lnTo>
                    <a:pt x="676910" y="30480"/>
                  </a:lnTo>
                  <a:lnTo>
                    <a:pt x="678180" y="35560"/>
                  </a:lnTo>
                  <a:lnTo>
                    <a:pt x="679450" y="39370"/>
                  </a:lnTo>
                  <a:lnTo>
                    <a:pt x="681990" y="39370"/>
                  </a:lnTo>
                  <a:lnTo>
                    <a:pt x="685800" y="38100"/>
                  </a:lnTo>
                  <a:lnTo>
                    <a:pt x="688340" y="36830"/>
                  </a:lnTo>
                  <a:close/>
                </a:path>
                <a:path w="802639" h="844550">
                  <a:moveTo>
                    <a:pt x="707390" y="31750"/>
                  </a:moveTo>
                  <a:lnTo>
                    <a:pt x="706120" y="27940"/>
                  </a:lnTo>
                  <a:lnTo>
                    <a:pt x="704850" y="22860"/>
                  </a:lnTo>
                  <a:lnTo>
                    <a:pt x="702310" y="24130"/>
                  </a:lnTo>
                  <a:lnTo>
                    <a:pt x="698500" y="25400"/>
                  </a:lnTo>
                  <a:lnTo>
                    <a:pt x="695960" y="25400"/>
                  </a:lnTo>
                  <a:lnTo>
                    <a:pt x="697230" y="30480"/>
                  </a:lnTo>
                  <a:lnTo>
                    <a:pt x="697230" y="34290"/>
                  </a:lnTo>
                  <a:lnTo>
                    <a:pt x="701040" y="34290"/>
                  </a:lnTo>
                  <a:lnTo>
                    <a:pt x="703580" y="33020"/>
                  </a:lnTo>
                  <a:lnTo>
                    <a:pt x="707390" y="31750"/>
                  </a:lnTo>
                  <a:close/>
                </a:path>
                <a:path w="802639" h="844550">
                  <a:moveTo>
                    <a:pt x="726440" y="27940"/>
                  </a:moveTo>
                  <a:lnTo>
                    <a:pt x="723900" y="17780"/>
                  </a:lnTo>
                  <a:lnTo>
                    <a:pt x="721360" y="19050"/>
                  </a:lnTo>
                  <a:lnTo>
                    <a:pt x="717550" y="20320"/>
                  </a:lnTo>
                  <a:lnTo>
                    <a:pt x="713740" y="20320"/>
                  </a:lnTo>
                  <a:lnTo>
                    <a:pt x="715010" y="25400"/>
                  </a:lnTo>
                  <a:lnTo>
                    <a:pt x="716280" y="29210"/>
                  </a:lnTo>
                  <a:lnTo>
                    <a:pt x="720090" y="29210"/>
                  </a:lnTo>
                  <a:lnTo>
                    <a:pt x="722630" y="27940"/>
                  </a:lnTo>
                  <a:lnTo>
                    <a:pt x="726440" y="27940"/>
                  </a:lnTo>
                  <a:close/>
                </a:path>
                <a:path w="802639" h="844550">
                  <a:moveTo>
                    <a:pt x="745490" y="22860"/>
                  </a:moveTo>
                  <a:lnTo>
                    <a:pt x="744220" y="17780"/>
                  </a:lnTo>
                  <a:lnTo>
                    <a:pt x="742950" y="13970"/>
                  </a:lnTo>
                  <a:lnTo>
                    <a:pt x="740410" y="13970"/>
                  </a:lnTo>
                  <a:lnTo>
                    <a:pt x="732790" y="16510"/>
                  </a:lnTo>
                  <a:lnTo>
                    <a:pt x="734060" y="20320"/>
                  </a:lnTo>
                  <a:lnTo>
                    <a:pt x="735330" y="25400"/>
                  </a:lnTo>
                  <a:lnTo>
                    <a:pt x="739140" y="24130"/>
                  </a:lnTo>
                  <a:lnTo>
                    <a:pt x="741680" y="24130"/>
                  </a:lnTo>
                  <a:lnTo>
                    <a:pt x="745490" y="22860"/>
                  </a:lnTo>
                  <a:close/>
                </a:path>
                <a:path w="802639" h="844550">
                  <a:moveTo>
                    <a:pt x="764540" y="17780"/>
                  </a:moveTo>
                  <a:lnTo>
                    <a:pt x="763270" y="13970"/>
                  </a:lnTo>
                  <a:lnTo>
                    <a:pt x="762000" y="8890"/>
                  </a:lnTo>
                  <a:lnTo>
                    <a:pt x="759460" y="10160"/>
                  </a:lnTo>
                  <a:lnTo>
                    <a:pt x="755650" y="10160"/>
                  </a:lnTo>
                  <a:lnTo>
                    <a:pt x="753110" y="11430"/>
                  </a:lnTo>
                  <a:lnTo>
                    <a:pt x="754380" y="15240"/>
                  </a:lnTo>
                  <a:lnTo>
                    <a:pt x="754380" y="20320"/>
                  </a:lnTo>
                  <a:lnTo>
                    <a:pt x="758190" y="20320"/>
                  </a:lnTo>
                  <a:lnTo>
                    <a:pt x="762000" y="19050"/>
                  </a:lnTo>
                  <a:lnTo>
                    <a:pt x="764540" y="17780"/>
                  </a:lnTo>
                  <a:close/>
                </a:path>
                <a:path w="802639" h="844550">
                  <a:moveTo>
                    <a:pt x="783590" y="8890"/>
                  </a:moveTo>
                  <a:lnTo>
                    <a:pt x="782320" y="5080"/>
                  </a:lnTo>
                  <a:lnTo>
                    <a:pt x="778510" y="5080"/>
                  </a:lnTo>
                  <a:lnTo>
                    <a:pt x="775970" y="6350"/>
                  </a:lnTo>
                  <a:lnTo>
                    <a:pt x="772160" y="6350"/>
                  </a:lnTo>
                  <a:lnTo>
                    <a:pt x="773430" y="11430"/>
                  </a:lnTo>
                  <a:lnTo>
                    <a:pt x="774700" y="15240"/>
                  </a:lnTo>
                  <a:lnTo>
                    <a:pt x="777240" y="15240"/>
                  </a:lnTo>
                  <a:lnTo>
                    <a:pt x="781050" y="13970"/>
                  </a:lnTo>
                  <a:lnTo>
                    <a:pt x="783590" y="13970"/>
                  </a:lnTo>
                  <a:lnTo>
                    <a:pt x="783590" y="8890"/>
                  </a:lnTo>
                  <a:close/>
                </a:path>
                <a:path w="802639" h="844550">
                  <a:moveTo>
                    <a:pt x="802640" y="5080"/>
                  </a:moveTo>
                  <a:lnTo>
                    <a:pt x="801370" y="0"/>
                  </a:lnTo>
                  <a:lnTo>
                    <a:pt x="797560" y="1270"/>
                  </a:lnTo>
                  <a:lnTo>
                    <a:pt x="795020" y="1270"/>
                  </a:lnTo>
                  <a:lnTo>
                    <a:pt x="792480" y="2540"/>
                  </a:lnTo>
                  <a:lnTo>
                    <a:pt x="792480" y="7620"/>
                  </a:lnTo>
                  <a:lnTo>
                    <a:pt x="793750" y="11430"/>
                  </a:lnTo>
                  <a:lnTo>
                    <a:pt x="797560" y="10160"/>
                  </a:lnTo>
                  <a:lnTo>
                    <a:pt x="802640" y="10160"/>
                  </a:lnTo>
                  <a:lnTo>
                    <a:pt x="802640" y="5080"/>
                  </a:lnTo>
                  <a:close/>
                </a:path>
              </a:pathLst>
            </a:custGeom>
            <a:solidFill>
              <a:srgbClr val="000000"/>
            </a:solidFill>
          </p:spPr>
          <p:txBody>
            <a:bodyPr wrap="square" lIns="0" tIns="0" rIns="0" bIns="0" rtlCol="0"/>
            <a:lstStyle/>
            <a:p>
              <a:endParaRPr sz="1906"/>
            </a:p>
          </p:txBody>
        </p:sp>
        <p:sp>
          <p:nvSpPr>
            <p:cNvPr id="63" name="object 63"/>
            <p:cNvSpPr/>
            <p:nvPr/>
          </p:nvSpPr>
          <p:spPr>
            <a:xfrm>
              <a:off x="2683510" y="4695189"/>
              <a:ext cx="5073650" cy="353060"/>
            </a:xfrm>
            <a:custGeom>
              <a:avLst/>
              <a:gdLst/>
              <a:ahLst/>
              <a:cxnLst/>
              <a:rect l="l" t="t" r="r" b="b"/>
              <a:pathLst>
                <a:path w="5073650" h="353060">
                  <a:moveTo>
                    <a:pt x="10160" y="346710"/>
                  </a:moveTo>
                  <a:lnTo>
                    <a:pt x="8890" y="341630"/>
                  </a:lnTo>
                  <a:lnTo>
                    <a:pt x="5080" y="342900"/>
                  </a:lnTo>
                  <a:lnTo>
                    <a:pt x="2540" y="342900"/>
                  </a:lnTo>
                  <a:lnTo>
                    <a:pt x="0" y="344170"/>
                  </a:lnTo>
                  <a:lnTo>
                    <a:pt x="0" y="349250"/>
                  </a:lnTo>
                  <a:lnTo>
                    <a:pt x="1270" y="353060"/>
                  </a:lnTo>
                  <a:lnTo>
                    <a:pt x="5080" y="351790"/>
                  </a:lnTo>
                  <a:lnTo>
                    <a:pt x="10160" y="351790"/>
                  </a:lnTo>
                  <a:lnTo>
                    <a:pt x="10160" y="346710"/>
                  </a:lnTo>
                  <a:close/>
                </a:path>
                <a:path w="5073650" h="353060">
                  <a:moveTo>
                    <a:pt x="29210" y="346710"/>
                  </a:moveTo>
                  <a:lnTo>
                    <a:pt x="27940" y="342900"/>
                  </a:lnTo>
                  <a:lnTo>
                    <a:pt x="26670" y="337820"/>
                  </a:lnTo>
                  <a:lnTo>
                    <a:pt x="24130" y="339090"/>
                  </a:lnTo>
                  <a:lnTo>
                    <a:pt x="21590" y="339090"/>
                  </a:lnTo>
                  <a:lnTo>
                    <a:pt x="17780" y="340360"/>
                  </a:lnTo>
                  <a:lnTo>
                    <a:pt x="19050" y="344170"/>
                  </a:lnTo>
                  <a:lnTo>
                    <a:pt x="20320" y="349250"/>
                  </a:lnTo>
                  <a:lnTo>
                    <a:pt x="22860" y="347980"/>
                  </a:lnTo>
                  <a:lnTo>
                    <a:pt x="26670" y="347980"/>
                  </a:lnTo>
                  <a:lnTo>
                    <a:pt x="29210" y="346710"/>
                  </a:lnTo>
                  <a:close/>
                </a:path>
                <a:path w="5073650" h="353060">
                  <a:moveTo>
                    <a:pt x="48260" y="342900"/>
                  </a:moveTo>
                  <a:lnTo>
                    <a:pt x="46990" y="339090"/>
                  </a:lnTo>
                  <a:lnTo>
                    <a:pt x="45720" y="334010"/>
                  </a:lnTo>
                  <a:lnTo>
                    <a:pt x="43180" y="335280"/>
                  </a:lnTo>
                  <a:lnTo>
                    <a:pt x="39370" y="335280"/>
                  </a:lnTo>
                  <a:lnTo>
                    <a:pt x="36830" y="336550"/>
                  </a:lnTo>
                  <a:lnTo>
                    <a:pt x="36830" y="340360"/>
                  </a:lnTo>
                  <a:lnTo>
                    <a:pt x="38100" y="345440"/>
                  </a:lnTo>
                  <a:lnTo>
                    <a:pt x="41910" y="345440"/>
                  </a:lnTo>
                  <a:lnTo>
                    <a:pt x="44450" y="344170"/>
                  </a:lnTo>
                  <a:lnTo>
                    <a:pt x="48260" y="342900"/>
                  </a:lnTo>
                  <a:close/>
                </a:path>
                <a:path w="5073650" h="353060">
                  <a:moveTo>
                    <a:pt x="66040" y="335280"/>
                  </a:moveTo>
                  <a:lnTo>
                    <a:pt x="64770" y="330200"/>
                  </a:lnTo>
                  <a:lnTo>
                    <a:pt x="60960" y="331470"/>
                  </a:lnTo>
                  <a:lnTo>
                    <a:pt x="58420" y="331470"/>
                  </a:lnTo>
                  <a:lnTo>
                    <a:pt x="54610" y="332740"/>
                  </a:lnTo>
                  <a:lnTo>
                    <a:pt x="55880" y="336550"/>
                  </a:lnTo>
                  <a:lnTo>
                    <a:pt x="57150" y="341630"/>
                  </a:lnTo>
                  <a:lnTo>
                    <a:pt x="59690" y="340360"/>
                  </a:lnTo>
                  <a:lnTo>
                    <a:pt x="66040" y="340360"/>
                  </a:lnTo>
                  <a:lnTo>
                    <a:pt x="66040" y="335280"/>
                  </a:lnTo>
                  <a:close/>
                </a:path>
                <a:path w="5073650" h="353060">
                  <a:moveTo>
                    <a:pt x="85090" y="336550"/>
                  </a:moveTo>
                  <a:lnTo>
                    <a:pt x="83820" y="331470"/>
                  </a:lnTo>
                  <a:lnTo>
                    <a:pt x="83820" y="326390"/>
                  </a:lnTo>
                  <a:lnTo>
                    <a:pt x="80010" y="327660"/>
                  </a:lnTo>
                  <a:lnTo>
                    <a:pt x="77470" y="327660"/>
                  </a:lnTo>
                  <a:lnTo>
                    <a:pt x="73660" y="328930"/>
                  </a:lnTo>
                  <a:lnTo>
                    <a:pt x="74930" y="332740"/>
                  </a:lnTo>
                  <a:lnTo>
                    <a:pt x="76200" y="337820"/>
                  </a:lnTo>
                  <a:lnTo>
                    <a:pt x="78740" y="337820"/>
                  </a:lnTo>
                  <a:lnTo>
                    <a:pt x="82550" y="336550"/>
                  </a:lnTo>
                  <a:lnTo>
                    <a:pt x="85090" y="336550"/>
                  </a:lnTo>
                  <a:close/>
                </a:path>
                <a:path w="5073650" h="353060">
                  <a:moveTo>
                    <a:pt x="104140" y="332740"/>
                  </a:moveTo>
                  <a:lnTo>
                    <a:pt x="102870" y="327660"/>
                  </a:lnTo>
                  <a:lnTo>
                    <a:pt x="102870" y="323850"/>
                  </a:lnTo>
                  <a:lnTo>
                    <a:pt x="99060" y="323850"/>
                  </a:lnTo>
                  <a:lnTo>
                    <a:pt x="96520" y="325120"/>
                  </a:lnTo>
                  <a:lnTo>
                    <a:pt x="92710" y="325120"/>
                  </a:lnTo>
                  <a:lnTo>
                    <a:pt x="93980" y="330200"/>
                  </a:lnTo>
                  <a:lnTo>
                    <a:pt x="93980" y="334010"/>
                  </a:lnTo>
                  <a:lnTo>
                    <a:pt x="97790" y="334010"/>
                  </a:lnTo>
                  <a:lnTo>
                    <a:pt x="101600" y="332740"/>
                  </a:lnTo>
                  <a:lnTo>
                    <a:pt x="104140" y="332740"/>
                  </a:lnTo>
                  <a:close/>
                </a:path>
                <a:path w="5073650" h="353060">
                  <a:moveTo>
                    <a:pt x="123190" y="328930"/>
                  </a:moveTo>
                  <a:lnTo>
                    <a:pt x="121920" y="325120"/>
                  </a:lnTo>
                  <a:lnTo>
                    <a:pt x="121920" y="320040"/>
                  </a:lnTo>
                  <a:lnTo>
                    <a:pt x="118110" y="321310"/>
                  </a:lnTo>
                  <a:lnTo>
                    <a:pt x="111760" y="321310"/>
                  </a:lnTo>
                  <a:lnTo>
                    <a:pt x="114300" y="331470"/>
                  </a:lnTo>
                  <a:lnTo>
                    <a:pt x="116840" y="330200"/>
                  </a:lnTo>
                  <a:lnTo>
                    <a:pt x="120650" y="330200"/>
                  </a:lnTo>
                  <a:lnTo>
                    <a:pt x="123190" y="328930"/>
                  </a:lnTo>
                  <a:close/>
                </a:path>
                <a:path w="5073650" h="353060">
                  <a:moveTo>
                    <a:pt x="142240" y="321310"/>
                  </a:moveTo>
                  <a:lnTo>
                    <a:pt x="140970" y="316230"/>
                  </a:lnTo>
                  <a:lnTo>
                    <a:pt x="138430" y="317500"/>
                  </a:lnTo>
                  <a:lnTo>
                    <a:pt x="134620" y="317500"/>
                  </a:lnTo>
                  <a:lnTo>
                    <a:pt x="130810" y="318770"/>
                  </a:lnTo>
                  <a:lnTo>
                    <a:pt x="132080" y="322580"/>
                  </a:lnTo>
                  <a:lnTo>
                    <a:pt x="133350" y="327660"/>
                  </a:lnTo>
                  <a:lnTo>
                    <a:pt x="135890" y="327660"/>
                  </a:lnTo>
                  <a:lnTo>
                    <a:pt x="139700" y="326390"/>
                  </a:lnTo>
                  <a:lnTo>
                    <a:pt x="142240" y="326390"/>
                  </a:lnTo>
                  <a:lnTo>
                    <a:pt x="142240" y="321310"/>
                  </a:lnTo>
                  <a:close/>
                </a:path>
                <a:path w="5073650" h="353060">
                  <a:moveTo>
                    <a:pt x="162560" y="322580"/>
                  </a:moveTo>
                  <a:lnTo>
                    <a:pt x="161290" y="318770"/>
                  </a:lnTo>
                  <a:lnTo>
                    <a:pt x="160020" y="313690"/>
                  </a:lnTo>
                  <a:lnTo>
                    <a:pt x="157480" y="313690"/>
                  </a:lnTo>
                  <a:lnTo>
                    <a:pt x="153670" y="314960"/>
                  </a:lnTo>
                  <a:lnTo>
                    <a:pt x="151130" y="314960"/>
                  </a:lnTo>
                  <a:lnTo>
                    <a:pt x="151130" y="320040"/>
                  </a:lnTo>
                  <a:lnTo>
                    <a:pt x="152400" y="325120"/>
                  </a:lnTo>
                  <a:lnTo>
                    <a:pt x="154940" y="323850"/>
                  </a:lnTo>
                  <a:lnTo>
                    <a:pt x="158750" y="323850"/>
                  </a:lnTo>
                  <a:lnTo>
                    <a:pt x="162560" y="322580"/>
                  </a:lnTo>
                  <a:close/>
                </a:path>
                <a:path w="5073650" h="353060">
                  <a:moveTo>
                    <a:pt x="181610" y="320040"/>
                  </a:moveTo>
                  <a:lnTo>
                    <a:pt x="180340" y="314960"/>
                  </a:lnTo>
                  <a:lnTo>
                    <a:pt x="180340" y="311150"/>
                  </a:lnTo>
                  <a:lnTo>
                    <a:pt x="173990" y="311150"/>
                  </a:lnTo>
                  <a:lnTo>
                    <a:pt x="170180" y="312420"/>
                  </a:lnTo>
                  <a:lnTo>
                    <a:pt x="171450" y="316230"/>
                  </a:lnTo>
                  <a:lnTo>
                    <a:pt x="171450" y="321310"/>
                  </a:lnTo>
                  <a:lnTo>
                    <a:pt x="175260" y="321310"/>
                  </a:lnTo>
                  <a:lnTo>
                    <a:pt x="177800" y="320040"/>
                  </a:lnTo>
                  <a:lnTo>
                    <a:pt x="181610" y="320040"/>
                  </a:lnTo>
                  <a:close/>
                </a:path>
                <a:path w="5073650" h="353060">
                  <a:moveTo>
                    <a:pt x="200660" y="312420"/>
                  </a:moveTo>
                  <a:lnTo>
                    <a:pt x="199390" y="307340"/>
                  </a:lnTo>
                  <a:lnTo>
                    <a:pt x="196850" y="308610"/>
                  </a:lnTo>
                  <a:lnTo>
                    <a:pt x="190500" y="308610"/>
                  </a:lnTo>
                  <a:lnTo>
                    <a:pt x="190500" y="313690"/>
                  </a:lnTo>
                  <a:lnTo>
                    <a:pt x="191770" y="318770"/>
                  </a:lnTo>
                  <a:lnTo>
                    <a:pt x="194310" y="317500"/>
                  </a:lnTo>
                  <a:lnTo>
                    <a:pt x="200660" y="317500"/>
                  </a:lnTo>
                  <a:lnTo>
                    <a:pt x="200660" y="312420"/>
                  </a:lnTo>
                  <a:close/>
                </a:path>
                <a:path w="5073650" h="353060">
                  <a:moveTo>
                    <a:pt x="220980" y="313690"/>
                  </a:moveTo>
                  <a:lnTo>
                    <a:pt x="219710" y="309880"/>
                  </a:lnTo>
                  <a:lnTo>
                    <a:pt x="219710" y="304800"/>
                  </a:lnTo>
                  <a:lnTo>
                    <a:pt x="215900" y="304800"/>
                  </a:lnTo>
                  <a:lnTo>
                    <a:pt x="213360" y="306070"/>
                  </a:lnTo>
                  <a:lnTo>
                    <a:pt x="209550" y="306070"/>
                  </a:lnTo>
                  <a:lnTo>
                    <a:pt x="210820" y="311150"/>
                  </a:lnTo>
                  <a:lnTo>
                    <a:pt x="210820" y="316230"/>
                  </a:lnTo>
                  <a:lnTo>
                    <a:pt x="214630" y="314960"/>
                  </a:lnTo>
                  <a:lnTo>
                    <a:pt x="217170" y="314960"/>
                  </a:lnTo>
                  <a:lnTo>
                    <a:pt x="220980" y="313690"/>
                  </a:lnTo>
                  <a:close/>
                </a:path>
                <a:path w="5073650" h="353060">
                  <a:moveTo>
                    <a:pt x="238760" y="302260"/>
                  </a:moveTo>
                  <a:lnTo>
                    <a:pt x="234950" y="302260"/>
                  </a:lnTo>
                  <a:lnTo>
                    <a:pt x="232410" y="303530"/>
                  </a:lnTo>
                  <a:lnTo>
                    <a:pt x="228600" y="303530"/>
                  </a:lnTo>
                  <a:lnTo>
                    <a:pt x="229870" y="308610"/>
                  </a:lnTo>
                  <a:lnTo>
                    <a:pt x="229870" y="312420"/>
                  </a:lnTo>
                  <a:lnTo>
                    <a:pt x="236220" y="312420"/>
                  </a:lnTo>
                  <a:lnTo>
                    <a:pt x="238760" y="311150"/>
                  </a:lnTo>
                  <a:lnTo>
                    <a:pt x="238760" y="302260"/>
                  </a:lnTo>
                  <a:close/>
                </a:path>
                <a:path w="5073650" h="353060">
                  <a:moveTo>
                    <a:pt x="257810" y="304800"/>
                  </a:moveTo>
                  <a:lnTo>
                    <a:pt x="256540" y="299720"/>
                  </a:lnTo>
                  <a:lnTo>
                    <a:pt x="254000" y="300990"/>
                  </a:lnTo>
                  <a:lnTo>
                    <a:pt x="247650" y="300990"/>
                  </a:lnTo>
                  <a:lnTo>
                    <a:pt x="248920" y="306070"/>
                  </a:lnTo>
                  <a:lnTo>
                    <a:pt x="248920" y="311150"/>
                  </a:lnTo>
                  <a:lnTo>
                    <a:pt x="251460" y="309880"/>
                  </a:lnTo>
                  <a:lnTo>
                    <a:pt x="255270" y="309880"/>
                  </a:lnTo>
                  <a:lnTo>
                    <a:pt x="257810" y="308610"/>
                  </a:lnTo>
                  <a:lnTo>
                    <a:pt x="257810" y="304800"/>
                  </a:lnTo>
                  <a:close/>
                </a:path>
                <a:path w="5073650" h="353060">
                  <a:moveTo>
                    <a:pt x="276860" y="302260"/>
                  </a:moveTo>
                  <a:lnTo>
                    <a:pt x="275590" y="297180"/>
                  </a:lnTo>
                  <a:lnTo>
                    <a:pt x="273050" y="298450"/>
                  </a:lnTo>
                  <a:lnTo>
                    <a:pt x="266700" y="298450"/>
                  </a:lnTo>
                  <a:lnTo>
                    <a:pt x="266700" y="303530"/>
                  </a:lnTo>
                  <a:lnTo>
                    <a:pt x="267970" y="308610"/>
                  </a:lnTo>
                  <a:lnTo>
                    <a:pt x="270510" y="307340"/>
                  </a:lnTo>
                  <a:lnTo>
                    <a:pt x="276860" y="307340"/>
                  </a:lnTo>
                  <a:lnTo>
                    <a:pt x="276860" y="302260"/>
                  </a:lnTo>
                  <a:close/>
                </a:path>
                <a:path w="5073650" h="353060">
                  <a:moveTo>
                    <a:pt x="295910" y="299720"/>
                  </a:moveTo>
                  <a:lnTo>
                    <a:pt x="294640" y="295910"/>
                  </a:lnTo>
                  <a:lnTo>
                    <a:pt x="288290" y="295910"/>
                  </a:lnTo>
                  <a:lnTo>
                    <a:pt x="285750" y="297180"/>
                  </a:lnTo>
                  <a:lnTo>
                    <a:pt x="285750" y="300990"/>
                  </a:lnTo>
                  <a:lnTo>
                    <a:pt x="287020" y="306070"/>
                  </a:lnTo>
                  <a:lnTo>
                    <a:pt x="289560" y="306070"/>
                  </a:lnTo>
                  <a:lnTo>
                    <a:pt x="293370" y="304800"/>
                  </a:lnTo>
                  <a:lnTo>
                    <a:pt x="295910" y="304800"/>
                  </a:lnTo>
                  <a:lnTo>
                    <a:pt x="295910" y="299720"/>
                  </a:lnTo>
                  <a:close/>
                </a:path>
                <a:path w="5073650" h="353060">
                  <a:moveTo>
                    <a:pt x="314960" y="298450"/>
                  </a:moveTo>
                  <a:lnTo>
                    <a:pt x="313690" y="293370"/>
                  </a:lnTo>
                  <a:lnTo>
                    <a:pt x="311150" y="293370"/>
                  </a:lnTo>
                  <a:lnTo>
                    <a:pt x="308610" y="294640"/>
                  </a:lnTo>
                  <a:lnTo>
                    <a:pt x="304800" y="294640"/>
                  </a:lnTo>
                  <a:lnTo>
                    <a:pt x="304800" y="299720"/>
                  </a:lnTo>
                  <a:lnTo>
                    <a:pt x="306070" y="303530"/>
                  </a:lnTo>
                  <a:lnTo>
                    <a:pt x="312420" y="303530"/>
                  </a:lnTo>
                  <a:lnTo>
                    <a:pt x="314960" y="302260"/>
                  </a:lnTo>
                  <a:lnTo>
                    <a:pt x="314960" y="298450"/>
                  </a:lnTo>
                  <a:close/>
                </a:path>
                <a:path w="5073650" h="353060">
                  <a:moveTo>
                    <a:pt x="335280" y="300990"/>
                  </a:moveTo>
                  <a:lnTo>
                    <a:pt x="334010" y="295910"/>
                  </a:lnTo>
                  <a:lnTo>
                    <a:pt x="334010" y="290830"/>
                  </a:lnTo>
                  <a:lnTo>
                    <a:pt x="330200" y="292100"/>
                  </a:lnTo>
                  <a:lnTo>
                    <a:pt x="323850" y="292100"/>
                  </a:lnTo>
                  <a:lnTo>
                    <a:pt x="325120" y="297180"/>
                  </a:lnTo>
                  <a:lnTo>
                    <a:pt x="325120" y="300990"/>
                  </a:lnTo>
                  <a:lnTo>
                    <a:pt x="335280" y="300990"/>
                  </a:lnTo>
                  <a:close/>
                </a:path>
                <a:path w="5073650" h="353060">
                  <a:moveTo>
                    <a:pt x="354330" y="298450"/>
                  </a:moveTo>
                  <a:lnTo>
                    <a:pt x="353060" y="294640"/>
                  </a:lnTo>
                  <a:lnTo>
                    <a:pt x="353060" y="289560"/>
                  </a:lnTo>
                  <a:lnTo>
                    <a:pt x="346710" y="289560"/>
                  </a:lnTo>
                  <a:lnTo>
                    <a:pt x="342900" y="290830"/>
                  </a:lnTo>
                  <a:lnTo>
                    <a:pt x="344170" y="294640"/>
                  </a:lnTo>
                  <a:lnTo>
                    <a:pt x="344170" y="299720"/>
                  </a:lnTo>
                  <a:lnTo>
                    <a:pt x="350520" y="299720"/>
                  </a:lnTo>
                  <a:lnTo>
                    <a:pt x="354330" y="298450"/>
                  </a:lnTo>
                  <a:close/>
                </a:path>
                <a:path w="5073650" h="353060">
                  <a:moveTo>
                    <a:pt x="373380" y="292100"/>
                  </a:moveTo>
                  <a:lnTo>
                    <a:pt x="372110" y="287020"/>
                  </a:lnTo>
                  <a:lnTo>
                    <a:pt x="369570" y="288290"/>
                  </a:lnTo>
                  <a:lnTo>
                    <a:pt x="363220" y="288290"/>
                  </a:lnTo>
                  <a:lnTo>
                    <a:pt x="363220" y="297180"/>
                  </a:lnTo>
                  <a:lnTo>
                    <a:pt x="373380" y="297180"/>
                  </a:lnTo>
                  <a:lnTo>
                    <a:pt x="373380" y="292100"/>
                  </a:lnTo>
                  <a:close/>
                </a:path>
                <a:path w="5073650" h="353060">
                  <a:moveTo>
                    <a:pt x="392430" y="285750"/>
                  </a:moveTo>
                  <a:lnTo>
                    <a:pt x="388620" y="285750"/>
                  </a:lnTo>
                  <a:lnTo>
                    <a:pt x="386080" y="287020"/>
                  </a:lnTo>
                  <a:lnTo>
                    <a:pt x="382270" y="287020"/>
                  </a:lnTo>
                  <a:lnTo>
                    <a:pt x="383540" y="292100"/>
                  </a:lnTo>
                  <a:lnTo>
                    <a:pt x="383540" y="295910"/>
                  </a:lnTo>
                  <a:lnTo>
                    <a:pt x="389890" y="295910"/>
                  </a:lnTo>
                  <a:lnTo>
                    <a:pt x="392430" y="294640"/>
                  </a:lnTo>
                  <a:lnTo>
                    <a:pt x="392430" y="285750"/>
                  </a:lnTo>
                  <a:close/>
                </a:path>
                <a:path w="5073650" h="353060">
                  <a:moveTo>
                    <a:pt x="412750" y="284480"/>
                  </a:moveTo>
                  <a:lnTo>
                    <a:pt x="402590" y="284480"/>
                  </a:lnTo>
                  <a:lnTo>
                    <a:pt x="402590" y="294640"/>
                  </a:lnTo>
                  <a:lnTo>
                    <a:pt x="408940" y="294640"/>
                  </a:lnTo>
                  <a:lnTo>
                    <a:pt x="412750" y="293370"/>
                  </a:lnTo>
                  <a:lnTo>
                    <a:pt x="412750" y="284480"/>
                  </a:lnTo>
                  <a:close/>
                </a:path>
                <a:path w="5073650" h="353060">
                  <a:moveTo>
                    <a:pt x="433070" y="292100"/>
                  </a:moveTo>
                  <a:lnTo>
                    <a:pt x="431800" y="287020"/>
                  </a:lnTo>
                  <a:lnTo>
                    <a:pt x="431800" y="283210"/>
                  </a:lnTo>
                  <a:lnTo>
                    <a:pt x="421640" y="283210"/>
                  </a:lnTo>
                  <a:lnTo>
                    <a:pt x="421640" y="288290"/>
                  </a:lnTo>
                  <a:lnTo>
                    <a:pt x="422910" y="293370"/>
                  </a:lnTo>
                  <a:lnTo>
                    <a:pt x="425450" y="292100"/>
                  </a:lnTo>
                  <a:lnTo>
                    <a:pt x="433070" y="292100"/>
                  </a:lnTo>
                  <a:close/>
                </a:path>
                <a:path w="5073650" h="353060">
                  <a:moveTo>
                    <a:pt x="452120" y="285750"/>
                  </a:moveTo>
                  <a:lnTo>
                    <a:pt x="450850" y="281940"/>
                  </a:lnTo>
                  <a:lnTo>
                    <a:pt x="441960" y="281940"/>
                  </a:lnTo>
                  <a:lnTo>
                    <a:pt x="441960" y="292100"/>
                  </a:lnTo>
                  <a:lnTo>
                    <a:pt x="445770" y="290830"/>
                  </a:lnTo>
                  <a:lnTo>
                    <a:pt x="452120" y="290830"/>
                  </a:lnTo>
                  <a:lnTo>
                    <a:pt x="452120" y="285750"/>
                  </a:lnTo>
                  <a:close/>
                </a:path>
                <a:path w="5073650" h="353060">
                  <a:moveTo>
                    <a:pt x="471170" y="284480"/>
                  </a:moveTo>
                  <a:lnTo>
                    <a:pt x="469900" y="280670"/>
                  </a:lnTo>
                  <a:lnTo>
                    <a:pt x="461010" y="280670"/>
                  </a:lnTo>
                  <a:lnTo>
                    <a:pt x="461010" y="289560"/>
                  </a:lnTo>
                  <a:lnTo>
                    <a:pt x="471170" y="289560"/>
                  </a:lnTo>
                  <a:lnTo>
                    <a:pt x="471170" y="284480"/>
                  </a:lnTo>
                  <a:close/>
                </a:path>
                <a:path w="5073650" h="353060">
                  <a:moveTo>
                    <a:pt x="490220" y="284480"/>
                  </a:moveTo>
                  <a:lnTo>
                    <a:pt x="488950" y="279400"/>
                  </a:lnTo>
                  <a:lnTo>
                    <a:pt x="480060" y="279400"/>
                  </a:lnTo>
                  <a:lnTo>
                    <a:pt x="480060" y="289560"/>
                  </a:lnTo>
                  <a:lnTo>
                    <a:pt x="483870" y="289560"/>
                  </a:lnTo>
                  <a:lnTo>
                    <a:pt x="486410" y="288290"/>
                  </a:lnTo>
                  <a:lnTo>
                    <a:pt x="490220" y="288290"/>
                  </a:lnTo>
                  <a:lnTo>
                    <a:pt x="490220" y="284480"/>
                  </a:lnTo>
                  <a:close/>
                </a:path>
                <a:path w="5073650" h="353060">
                  <a:moveTo>
                    <a:pt x="509270" y="283210"/>
                  </a:moveTo>
                  <a:lnTo>
                    <a:pt x="508000" y="278130"/>
                  </a:lnTo>
                  <a:lnTo>
                    <a:pt x="499110" y="278130"/>
                  </a:lnTo>
                  <a:lnTo>
                    <a:pt x="499110" y="288290"/>
                  </a:lnTo>
                  <a:lnTo>
                    <a:pt x="502920" y="288290"/>
                  </a:lnTo>
                  <a:lnTo>
                    <a:pt x="505460" y="287020"/>
                  </a:lnTo>
                  <a:lnTo>
                    <a:pt x="509270" y="287020"/>
                  </a:lnTo>
                  <a:lnTo>
                    <a:pt x="509270" y="283210"/>
                  </a:lnTo>
                  <a:close/>
                </a:path>
                <a:path w="5073650" h="353060">
                  <a:moveTo>
                    <a:pt x="528320" y="276860"/>
                  </a:moveTo>
                  <a:lnTo>
                    <a:pt x="518160" y="276860"/>
                  </a:lnTo>
                  <a:lnTo>
                    <a:pt x="518160" y="287020"/>
                  </a:lnTo>
                  <a:lnTo>
                    <a:pt x="528320" y="287020"/>
                  </a:lnTo>
                  <a:lnTo>
                    <a:pt x="528320" y="276860"/>
                  </a:lnTo>
                  <a:close/>
                </a:path>
                <a:path w="5073650" h="353060">
                  <a:moveTo>
                    <a:pt x="547370" y="276860"/>
                  </a:moveTo>
                  <a:lnTo>
                    <a:pt x="537210" y="276860"/>
                  </a:lnTo>
                  <a:lnTo>
                    <a:pt x="537210" y="285750"/>
                  </a:lnTo>
                  <a:lnTo>
                    <a:pt x="547370" y="285750"/>
                  </a:lnTo>
                  <a:lnTo>
                    <a:pt x="547370" y="276860"/>
                  </a:lnTo>
                  <a:close/>
                </a:path>
                <a:path w="5073650" h="353060">
                  <a:moveTo>
                    <a:pt x="566420" y="275590"/>
                  </a:moveTo>
                  <a:lnTo>
                    <a:pt x="556260" y="275590"/>
                  </a:lnTo>
                  <a:lnTo>
                    <a:pt x="556260" y="280670"/>
                  </a:lnTo>
                  <a:lnTo>
                    <a:pt x="557530" y="285750"/>
                  </a:lnTo>
                  <a:lnTo>
                    <a:pt x="560070" y="285750"/>
                  </a:lnTo>
                  <a:lnTo>
                    <a:pt x="563880" y="284480"/>
                  </a:lnTo>
                  <a:lnTo>
                    <a:pt x="566420" y="284480"/>
                  </a:lnTo>
                  <a:lnTo>
                    <a:pt x="566420" y="275590"/>
                  </a:lnTo>
                  <a:close/>
                </a:path>
                <a:path w="5073650" h="353060">
                  <a:moveTo>
                    <a:pt x="586740" y="284480"/>
                  </a:moveTo>
                  <a:lnTo>
                    <a:pt x="585457" y="279400"/>
                  </a:lnTo>
                  <a:lnTo>
                    <a:pt x="585457" y="275590"/>
                  </a:lnTo>
                  <a:lnTo>
                    <a:pt x="576580" y="275590"/>
                  </a:lnTo>
                  <a:lnTo>
                    <a:pt x="576580" y="284480"/>
                  </a:lnTo>
                  <a:lnTo>
                    <a:pt x="586740" y="284480"/>
                  </a:lnTo>
                  <a:close/>
                </a:path>
                <a:path w="5073650" h="353060">
                  <a:moveTo>
                    <a:pt x="605790" y="274320"/>
                  </a:moveTo>
                  <a:lnTo>
                    <a:pt x="599440" y="274320"/>
                  </a:lnTo>
                  <a:lnTo>
                    <a:pt x="595630" y="275590"/>
                  </a:lnTo>
                  <a:lnTo>
                    <a:pt x="595630" y="284480"/>
                  </a:lnTo>
                  <a:lnTo>
                    <a:pt x="605790" y="284480"/>
                  </a:lnTo>
                  <a:lnTo>
                    <a:pt x="605790" y="274320"/>
                  </a:lnTo>
                  <a:close/>
                </a:path>
                <a:path w="5073650" h="353060">
                  <a:moveTo>
                    <a:pt x="624840" y="274320"/>
                  </a:moveTo>
                  <a:lnTo>
                    <a:pt x="614680" y="274320"/>
                  </a:lnTo>
                  <a:lnTo>
                    <a:pt x="615950" y="279400"/>
                  </a:lnTo>
                  <a:lnTo>
                    <a:pt x="615950" y="283210"/>
                  </a:lnTo>
                  <a:lnTo>
                    <a:pt x="624840" y="283210"/>
                  </a:lnTo>
                  <a:lnTo>
                    <a:pt x="624840" y="274320"/>
                  </a:lnTo>
                  <a:close/>
                </a:path>
                <a:path w="5073650" h="353060">
                  <a:moveTo>
                    <a:pt x="645160" y="274320"/>
                  </a:moveTo>
                  <a:lnTo>
                    <a:pt x="635000" y="274320"/>
                  </a:lnTo>
                  <a:lnTo>
                    <a:pt x="635000" y="283210"/>
                  </a:lnTo>
                  <a:lnTo>
                    <a:pt x="645160" y="283210"/>
                  </a:lnTo>
                  <a:lnTo>
                    <a:pt x="645160" y="274320"/>
                  </a:lnTo>
                  <a:close/>
                </a:path>
                <a:path w="5073650" h="353060">
                  <a:moveTo>
                    <a:pt x="664210" y="273050"/>
                  </a:moveTo>
                  <a:lnTo>
                    <a:pt x="657860" y="273050"/>
                  </a:lnTo>
                  <a:lnTo>
                    <a:pt x="655320" y="274320"/>
                  </a:lnTo>
                  <a:lnTo>
                    <a:pt x="655320" y="283210"/>
                  </a:lnTo>
                  <a:lnTo>
                    <a:pt x="664210" y="283210"/>
                  </a:lnTo>
                  <a:lnTo>
                    <a:pt x="664210" y="273050"/>
                  </a:lnTo>
                  <a:close/>
                </a:path>
                <a:path w="5073650" h="353060">
                  <a:moveTo>
                    <a:pt x="684530" y="273050"/>
                  </a:moveTo>
                  <a:lnTo>
                    <a:pt x="674370" y="273050"/>
                  </a:lnTo>
                  <a:lnTo>
                    <a:pt x="674370" y="283210"/>
                  </a:lnTo>
                  <a:lnTo>
                    <a:pt x="684530" y="283210"/>
                  </a:lnTo>
                  <a:lnTo>
                    <a:pt x="684530" y="273050"/>
                  </a:lnTo>
                  <a:close/>
                </a:path>
                <a:path w="5073650" h="353060">
                  <a:moveTo>
                    <a:pt x="4464050" y="0"/>
                  </a:moveTo>
                  <a:lnTo>
                    <a:pt x="4453890" y="0"/>
                  </a:lnTo>
                  <a:lnTo>
                    <a:pt x="4443730" y="0"/>
                  </a:lnTo>
                  <a:lnTo>
                    <a:pt x="4443730" y="10160"/>
                  </a:lnTo>
                  <a:lnTo>
                    <a:pt x="4453890" y="10160"/>
                  </a:lnTo>
                  <a:lnTo>
                    <a:pt x="4462780" y="10160"/>
                  </a:lnTo>
                  <a:lnTo>
                    <a:pt x="4464050" y="5080"/>
                  </a:lnTo>
                  <a:lnTo>
                    <a:pt x="4464050" y="0"/>
                  </a:lnTo>
                  <a:close/>
                </a:path>
                <a:path w="5073650" h="353060">
                  <a:moveTo>
                    <a:pt x="4483100" y="1270"/>
                  </a:moveTo>
                  <a:lnTo>
                    <a:pt x="4476750" y="1270"/>
                  </a:lnTo>
                  <a:lnTo>
                    <a:pt x="4472940" y="0"/>
                  </a:lnTo>
                  <a:lnTo>
                    <a:pt x="4472940" y="10160"/>
                  </a:lnTo>
                  <a:lnTo>
                    <a:pt x="4483100" y="10160"/>
                  </a:lnTo>
                  <a:lnTo>
                    <a:pt x="4483100" y="1270"/>
                  </a:lnTo>
                  <a:close/>
                </a:path>
                <a:path w="5073650" h="353060">
                  <a:moveTo>
                    <a:pt x="4503420" y="1270"/>
                  </a:moveTo>
                  <a:lnTo>
                    <a:pt x="4493260" y="1270"/>
                  </a:lnTo>
                  <a:lnTo>
                    <a:pt x="4493260" y="10160"/>
                  </a:lnTo>
                  <a:lnTo>
                    <a:pt x="4502150" y="10160"/>
                  </a:lnTo>
                  <a:lnTo>
                    <a:pt x="4503420" y="6350"/>
                  </a:lnTo>
                  <a:lnTo>
                    <a:pt x="4503420" y="1270"/>
                  </a:lnTo>
                  <a:close/>
                </a:path>
                <a:path w="5073650" h="353060">
                  <a:moveTo>
                    <a:pt x="4522470" y="2540"/>
                  </a:moveTo>
                  <a:lnTo>
                    <a:pt x="4519930" y="2540"/>
                  </a:lnTo>
                  <a:lnTo>
                    <a:pt x="4516120" y="1270"/>
                  </a:lnTo>
                  <a:lnTo>
                    <a:pt x="4512310" y="1270"/>
                  </a:lnTo>
                  <a:lnTo>
                    <a:pt x="4512310" y="11430"/>
                  </a:lnTo>
                  <a:lnTo>
                    <a:pt x="4522470" y="11430"/>
                  </a:lnTo>
                  <a:lnTo>
                    <a:pt x="4522470" y="2540"/>
                  </a:lnTo>
                  <a:close/>
                </a:path>
                <a:path w="5073650" h="353060">
                  <a:moveTo>
                    <a:pt x="4541520" y="2540"/>
                  </a:moveTo>
                  <a:lnTo>
                    <a:pt x="4532630" y="2540"/>
                  </a:lnTo>
                  <a:lnTo>
                    <a:pt x="4531360" y="7620"/>
                  </a:lnTo>
                  <a:lnTo>
                    <a:pt x="4531360" y="12700"/>
                  </a:lnTo>
                  <a:lnTo>
                    <a:pt x="4541520" y="12700"/>
                  </a:lnTo>
                  <a:lnTo>
                    <a:pt x="4541520" y="2540"/>
                  </a:lnTo>
                  <a:close/>
                </a:path>
                <a:path w="5073650" h="353060">
                  <a:moveTo>
                    <a:pt x="4561840" y="5080"/>
                  </a:moveTo>
                  <a:lnTo>
                    <a:pt x="4558030" y="5080"/>
                  </a:lnTo>
                  <a:lnTo>
                    <a:pt x="4555490" y="3810"/>
                  </a:lnTo>
                  <a:lnTo>
                    <a:pt x="4551680" y="3810"/>
                  </a:lnTo>
                  <a:lnTo>
                    <a:pt x="4551680" y="12700"/>
                  </a:lnTo>
                  <a:lnTo>
                    <a:pt x="4554220" y="13970"/>
                  </a:lnTo>
                  <a:lnTo>
                    <a:pt x="4560570" y="13970"/>
                  </a:lnTo>
                  <a:lnTo>
                    <a:pt x="4560570" y="8890"/>
                  </a:lnTo>
                  <a:lnTo>
                    <a:pt x="4561840" y="5080"/>
                  </a:lnTo>
                  <a:close/>
                </a:path>
                <a:path w="5073650" h="353060">
                  <a:moveTo>
                    <a:pt x="4580890" y="6350"/>
                  </a:moveTo>
                  <a:lnTo>
                    <a:pt x="4574540" y="6350"/>
                  </a:lnTo>
                  <a:lnTo>
                    <a:pt x="4570730" y="5080"/>
                  </a:lnTo>
                  <a:lnTo>
                    <a:pt x="4570730" y="15240"/>
                  </a:lnTo>
                  <a:lnTo>
                    <a:pt x="4579620" y="15240"/>
                  </a:lnTo>
                  <a:lnTo>
                    <a:pt x="4579620" y="11430"/>
                  </a:lnTo>
                  <a:lnTo>
                    <a:pt x="4580890" y="6350"/>
                  </a:lnTo>
                  <a:close/>
                </a:path>
                <a:path w="5073650" h="353060">
                  <a:moveTo>
                    <a:pt x="4599940" y="8890"/>
                  </a:moveTo>
                  <a:lnTo>
                    <a:pt x="4596130" y="7620"/>
                  </a:lnTo>
                  <a:lnTo>
                    <a:pt x="4589780" y="7620"/>
                  </a:lnTo>
                  <a:lnTo>
                    <a:pt x="4589780" y="16510"/>
                  </a:lnTo>
                  <a:lnTo>
                    <a:pt x="4592320" y="17780"/>
                  </a:lnTo>
                  <a:lnTo>
                    <a:pt x="4598670" y="17780"/>
                  </a:lnTo>
                  <a:lnTo>
                    <a:pt x="4598670" y="12700"/>
                  </a:lnTo>
                  <a:lnTo>
                    <a:pt x="4599940" y="8890"/>
                  </a:lnTo>
                  <a:close/>
                </a:path>
                <a:path w="5073650" h="353060">
                  <a:moveTo>
                    <a:pt x="4618990" y="11430"/>
                  </a:moveTo>
                  <a:lnTo>
                    <a:pt x="4615180" y="10160"/>
                  </a:lnTo>
                  <a:lnTo>
                    <a:pt x="4608830" y="10160"/>
                  </a:lnTo>
                  <a:lnTo>
                    <a:pt x="4608830" y="13970"/>
                  </a:lnTo>
                  <a:lnTo>
                    <a:pt x="4607560" y="19050"/>
                  </a:lnTo>
                  <a:lnTo>
                    <a:pt x="4611370" y="19050"/>
                  </a:lnTo>
                  <a:lnTo>
                    <a:pt x="4613910" y="20320"/>
                  </a:lnTo>
                  <a:lnTo>
                    <a:pt x="4617720" y="20320"/>
                  </a:lnTo>
                  <a:lnTo>
                    <a:pt x="4618990" y="15240"/>
                  </a:lnTo>
                  <a:lnTo>
                    <a:pt x="4618990" y="11430"/>
                  </a:lnTo>
                  <a:close/>
                </a:path>
                <a:path w="5073650" h="353060">
                  <a:moveTo>
                    <a:pt x="4638040" y="13970"/>
                  </a:moveTo>
                  <a:lnTo>
                    <a:pt x="4635500" y="12700"/>
                  </a:lnTo>
                  <a:lnTo>
                    <a:pt x="4629150" y="12700"/>
                  </a:lnTo>
                  <a:lnTo>
                    <a:pt x="4627880" y="16510"/>
                  </a:lnTo>
                  <a:lnTo>
                    <a:pt x="4627880" y="21590"/>
                  </a:lnTo>
                  <a:lnTo>
                    <a:pt x="4630420" y="21590"/>
                  </a:lnTo>
                  <a:lnTo>
                    <a:pt x="4634230" y="22860"/>
                  </a:lnTo>
                  <a:lnTo>
                    <a:pt x="4636770" y="22860"/>
                  </a:lnTo>
                  <a:lnTo>
                    <a:pt x="4638040" y="17780"/>
                  </a:lnTo>
                  <a:lnTo>
                    <a:pt x="4638040" y="13970"/>
                  </a:lnTo>
                  <a:close/>
                </a:path>
                <a:path w="5073650" h="353060">
                  <a:moveTo>
                    <a:pt x="4658360" y="16510"/>
                  </a:moveTo>
                  <a:lnTo>
                    <a:pt x="4654550" y="16510"/>
                  </a:lnTo>
                  <a:lnTo>
                    <a:pt x="4652010" y="15240"/>
                  </a:lnTo>
                  <a:lnTo>
                    <a:pt x="4648200" y="15240"/>
                  </a:lnTo>
                  <a:lnTo>
                    <a:pt x="4646930" y="20320"/>
                  </a:lnTo>
                  <a:lnTo>
                    <a:pt x="4646930" y="24130"/>
                  </a:lnTo>
                  <a:lnTo>
                    <a:pt x="4649470" y="25400"/>
                  </a:lnTo>
                  <a:lnTo>
                    <a:pt x="4657090" y="25400"/>
                  </a:lnTo>
                  <a:lnTo>
                    <a:pt x="4657090" y="21590"/>
                  </a:lnTo>
                  <a:lnTo>
                    <a:pt x="4658360" y="16510"/>
                  </a:lnTo>
                  <a:close/>
                </a:path>
                <a:path w="5073650" h="353060">
                  <a:moveTo>
                    <a:pt x="4677410" y="20320"/>
                  </a:moveTo>
                  <a:lnTo>
                    <a:pt x="4673600" y="19050"/>
                  </a:lnTo>
                  <a:lnTo>
                    <a:pt x="4671060" y="19050"/>
                  </a:lnTo>
                  <a:lnTo>
                    <a:pt x="4667250" y="17780"/>
                  </a:lnTo>
                  <a:lnTo>
                    <a:pt x="4667250" y="22860"/>
                  </a:lnTo>
                  <a:lnTo>
                    <a:pt x="4665980" y="27940"/>
                  </a:lnTo>
                  <a:lnTo>
                    <a:pt x="4668520" y="27940"/>
                  </a:lnTo>
                  <a:lnTo>
                    <a:pt x="4672330" y="29210"/>
                  </a:lnTo>
                  <a:lnTo>
                    <a:pt x="4676140" y="29210"/>
                  </a:lnTo>
                  <a:lnTo>
                    <a:pt x="4676140" y="25400"/>
                  </a:lnTo>
                  <a:lnTo>
                    <a:pt x="4677410" y="20320"/>
                  </a:lnTo>
                  <a:close/>
                </a:path>
                <a:path w="5073650" h="353060">
                  <a:moveTo>
                    <a:pt x="4696460" y="24130"/>
                  </a:moveTo>
                  <a:lnTo>
                    <a:pt x="4692650" y="22860"/>
                  </a:lnTo>
                  <a:lnTo>
                    <a:pt x="4690110" y="22860"/>
                  </a:lnTo>
                  <a:lnTo>
                    <a:pt x="4686300" y="21590"/>
                  </a:lnTo>
                  <a:lnTo>
                    <a:pt x="4686300" y="26670"/>
                  </a:lnTo>
                  <a:lnTo>
                    <a:pt x="4685030" y="30480"/>
                  </a:lnTo>
                  <a:lnTo>
                    <a:pt x="4688840" y="31750"/>
                  </a:lnTo>
                  <a:lnTo>
                    <a:pt x="4691380" y="31750"/>
                  </a:lnTo>
                  <a:lnTo>
                    <a:pt x="4695190" y="33020"/>
                  </a:lnTo>
                  <a:lnTo>
                    <a:pt x="4695190" y="27940"/>
                  </a:lnTo>
                  <a:lnTo>
                    <a:pt x="4696460" y="24130"/>
                  </a:lnTo>
                  <a:close/>
                </a:path>
                <a:path w="5073650" h="353060">
                  <a:moveTo>
                    <a:pt x="4715510" y="27940"/>
                  </a:moveTo>
                  <a:lnTo>
                    <a:pt x="4711700" y="26670"/>
                  </a:lnTo>
                  <a:lnTo>
                    <a:pt x="4709160" y="26670"/>
                  </a:lnTo>
                  <a:lnTo>
                    <a:pt x="4705350" y="25400"/>
                  </a:lnTo>
                  <a:lnTo>
                    <a:pt x="4705350" y="30480"/>
                  </a:lnTo>
                  <a:lnTo>
                    <a:pt x="4704080" y="34290"/>
                  </a:lnTo>
                  <a:lnTo>
                    <a:pt x="4707890" y="35560"/>
                  </a:lnTo>
                  <a:lnTo>
                    <a:pt x="4710430" y="35560"/>
                  </a:lnTo>
                  <a:lnTo>
                    <a:pt x="4712970" y="36830"/>
                  </a:lnTo>
                  <a:lnTo>
                    <a:pt x="4714240" y="31750"/>
                  </a:lnTo>
                  <a:lnTo>
                    <a:pt x="4715510" y="27940"/>
                  </a:lnTo>
                  <a:close/>
                </a:path>
                <a:path w="5073650" h="353060">
                  <a:moveTo>
                    <a:pt x="4734560" y="31750"/>
                  </a:moveTo>
                  <a:lnTo>
                    <a:pt x="4730750" y="30480"/>
                  </a:lnTo>
                  <a:lnTo>
                    <a:pt x="4728210" y="30480"/>
                  </a:lnTo>
                  <a:lnTo>
                    <a:pt x="4724400" y="29210"/>
                  </a:lnTo>
                  <a:lnTo>
                    <a:pt x="4724400" y="34290"/>
                  </a:lnTo>
                  <a:lnTo>
                    <a:pt x="4723130" y="39370"/>
                  </a:lnTo>
                  <a:lnTo>
                    <a:pt x="4725670" y="39370"/>
                  </a:lnTo>
                  <a:lnTo>
                    <a:pt x="4729480" y="40640"/>
                  </a:lnTo>
                  <a:lnTo>
                    <a:pt x="4732020" y="40640"/>
                  </a:lnTo>
                  <a:lnTo>
                    <a:pt x="4733290" y="36830"/>
                  </a:lnTo>
                  <a:lnTo>
                    <a:pt x="4734560" y="31750"/>
                  </a:lnTo>
                  <a:close/>
                </a:path>
                <a:path w="5073650" h="353060">
                  <a:moveTo>
                    <a:pt x="4752340" y="36830"/>
                  </a:moveTo>
                  <a:lnTo>
                    <a:pt x="4749800" y="35560"/>
                  </a:lnTo>
                  <a:lnTo>
                    <a:pt x="4745990" y="34290"/>
                  </a:lnTo>
                  <a:lnTo>
                    <a:pt x="4743450" y="34290"/>
                  </a:lnTo>
                  <a:lnTo>
                    <a:pt x="4742180" y="38100"/>
                  </a:lnTo>
                  <a:lnTo>
                    <a:pt x="4740910" y="43180"/>
                  </a:lnTo>
                  <a:lnTo>
                    <a:pt x="4744720" y="44450"/>
                  </a:lnTo>
                  <a:lnTo>
                    <a:pt x="4747260" y="44450"/>
                  </a:lnTo>
                  <a:lnTo>
                    <a:pt x="4751070" y="45720"/>
                  </a:lnTo>
                  <a:lnTo>
                    <a:pt x="4751070" y="40640"/>
                  </a:lnTo>
                  <a:lnTo>
                    <a:pt x="4752340" y="36830"/>
                  </a:lnTo>
                  <a:close/>
                </a:path>
                <a:path w="5073650" h="353060">
                  <a:moveTo>
                    <a:pt x="4771390" y="41910"/>
                  </a:moveTo>
                  <a:lnTo>
                    <a:pt x="4768850" y="40640"/>
                  </a:lnTo>
                  <a:lnTo>
                    <a:pt x="4765040" y="39370"/>
                  </a:lnTo>
                  <a:lnTo>
                    <a:pt x="4762500" y="39370"/>
                  </a:lnTo>
                  <a:lnTo>
                    <a:pt x="4761230" y="43180"/>
                  </a:lnTo>
                  <a:lnTo>
                    <a:pt x="4759960" y="48260"/>
                  </a:lnTo>
                  <a:lnTo>
                    <a:pt x="4762500" y="48260"/>
                  </a:lnTo>
                  <a:lnTo>
                    <a:pt x="4770120" y="50800"/>
                  </a:lnTo>
                  <a:lnTo>
                    <a:pt x="4770120" y="45720"/>
                  </a:lnTo>
                  <a:lnTo>
                    <a:pt x="4771390" y="41910"/>
                  </a:lnTo>
                  <a:close/>
                </a:path>
                <a:path w="5073650" h="353060">
                  <a:moveTo>
                    <a:pt x="4790440" y="46990"/>
                  </a:moveTo>
                  <a:lnTo>
                    <a:pt x="4787900" y="45720"/>
                  </a:lnTo>
                  <a:lnTo>
                    <a:pt x="4784090" y="44450"/>
                  </a:lnTo>
                  <a:lnTo>
                    <a:pt x="4781550" y="44450"/>
                  </a:lnTo>
                  <a:lnTo>
                    <a:pt x="4780280" y="48260"/>
                  </a:lnTo>
                  <a:lnTo>
                    <a:pt x="4779010" y="53340"/>
                  </a:lnTo>
                  <a:lnTo>
                    <a:pt x="4781550" y="53340"/>
                  </a:lnTo>
                  <a:lnTo>
                    <a:pt x="4785360" y="54610"/>
                  </a:lnTo>
                  <a:lnTo>
                    <a:pt x="4787900" y="55880"/>
                  </a:lnTo>
                  <a:lnTo>
                    <a:pt x="4789170" y="50800"/>
                  </a:lnTo>
                  <a:lnTo>
                    <a:pt x="4790440" y="46990"/>
                  </a:lnTo>
                  <a:close/>
                </a:path>
                <a:path w="5073650" h="353060">
                  <a:moveTo>
                    <a:pt x="4809490" y="52070"/>
                  </a:moveTo>
                  <a:lnTo>
                    <a:pt x="4806950" y="50800"/>
                  </a:lnTo>
                  <a:lnTo>
                    <a:pt x="4803140" y="50800"/>
                  </a:lnTo>
                  <a:lnTo>
                    <a:pt x="4800600" y="49530"/>
                  </a:lnTo>
                  <a:lnTo>
                    <a:pt x="4799330" y="53340"/>
                  </a:lnTo>
                  <a:lnTo>
                    <a:pt x="4798060" y="58420"/>
                  </a:lnTo>
                  <a:lnTo>
                    <a:pt x="4800600" y="59690"/>
                  </a:lnTo>
                  <a:lnTo>
                    <a:pt x="4803140" y="59690"/>
                  </a:lnTo>
                  <a:lnTo>
                    <a:pt x="4806950" y="60960"/>
                  </a:lnTo>
                  <a:lnTo>
                    <a:pt x="4808220" y="57150"/>
                  </a:lnTo>
                  <a:lnTo>
                    <a:pt x="4809490" y="52070"/>
                  </a:lnTo>
                  <a:close/>
                </a:path>
                <a:path w="5073650" h="353060">
                  <a:moveTo>
                    <a:pt x="4828540" y="58420"/>
                  </a:moveTo>
                  <a:lnTo>
                    <a:pt x="4826000" y="57150"/>
                  </a:lnTo>
                  <a:lnTo>
                    <a:pt x="4822190" y="55880"/>
                  </a:lnTo>
                  <a:lnTo>
                    <a:pt x="4819650" y="54610"/>
                  </a:lnTo>
                  <a:lnTo>
                    <a:pt x="4818380" y="59690"/>
                  </a:lnTo>
                  <a:lnTo>
                    <a:pt x="4815840" y="63500"/>
                  </a:lnTo>
                  <a:lnTo>
                    <a:pt x="4819650" y="64770"/>
                  </a:lnTo>
                  <a:lnTo>
                    <a:pt x="4822190" y="66040"/>
                  </a:lnTo>
                  <a:lnTo>
                    <a:pt x="4826000" y="67310"/>
                  </a:lnTo>
                  <a:lnTo>
                    <a:pt x="4827270" y="62230"/>
                  </a:lnTo>
                  <a:lnTo>
                    <a:pt x="4828540" y="58420"/>
                  </a:lnTo>
                  <a:close/>
                </a:path>
                <a:path w="5073650" h="353060">
                  <a:moveTo>
                    <a:pt x="4846320" y="64770"/>
                  </a:moveTo>
                  <a:lnTo>
                    <a:pt x="4843780" y="63500"/>
                  </a:lnTo>
                  <a:lnTo>
                    <a:pt x="4839970" y="62230"/>
                  </a:lnTo>
                  <a:lnTo>
                    <a:pt x="4837430" y="60960"/>
                  </a:lnTo>
                  <a:lnTo>
                    <a:pt x="4836160" y="66040"/>
                  </a:lnTo>
                  <a:lnTo>
                    <a:pt x="4834890" y="69850"/>
                  </a:lnTo>
                  <a:lnTo>
                    <a:pt x="4839970" y="72390"/>
                  </a:lnTo>
                  <a:lnTo>
                    <a:pt x="4843780" y="72390"/>
                  </a:lnTo>
                  <a:lnTo>
                    <a:pt x="4846320" y="64770"/>
                  </a:lnTo>
                  <a:close/>
                </a:path>
                <a:path w="5073650" h="353060">
                  <a:moveTo>
                    <a:pt x="4865370" y="71120"/>
                  </a:moveTo>
                  <a:lnTo>
                    <a:pt x="4861560" y="69850"/>
                  </a:lnTo>
                  <a:lnTo>
                    <a:pt x="4856480" y="67310"/>
                  </a:lnTo>
                  <a:lnTo>
                    <a:pt x="4853940" y="72390"/>
                  </a:lnTo>
                  <a:lnTo>
                    <a:pt x="4852670" y="76200"/>
                  </a:lnTo>
                  <a:lnTo>
                    <a:pt x="4855210" y="77470"/>
                  </a:lnTo>
                  <a:lnTo>
                    <a:pt x="4859020" y="78740"/>
                  </a:lnTo>
                  <a:lnTo>
                    <a:pt x="4861560" y="80010"/>
                  </a:lnTo>
                  <a:lnTo>
                    <a:pt x="4862830" y="74930"/>
                  </a:lnTo>
                  <a:lnTo>
                    <a:pt x="4865370" y="71120"/>
                  </a:lnTo>
                  <a:close/>
                </a:path>
                <a:path w="5073650" h="353060">
                  <a:moveTo>
                    <a:pt x="4883150" y="77470"/>
                  </a:moveTo>
                  <a:lnTo>
                    <a:pt x="4879340" y="76200"/>
                  </a:lnTo>
                  <a:lnTo>
                    <a:pt x="4874260" y="73660"/>
                  </a:lnTo>
                  <a:lnTo>
                    <a:pt x="4871720" y="78740"/>
                  </a:lnTo>
                  <a:lnTo>
                    <a:pt x="4870450" y="82550"/>
                  </a:lnTo>
                  <a:lnTo>
                    <a:pt x="4872990" y="83820"/>
                  </a:lnTo>
                  <a:lnTo>
                    <a:pt x="4876800" y="85090"/>
                  </a:lnTo>
                  <a:lnTo>
                    <a:pt x="4879340" y="86360"/>
                  </a:lnTo>
                  <a:lnTo>
                    <a:pt x="4880610" y="82550"/>
                  </a:lnTo>
                  <a:lnTo>
                    <a:pt x="4883150" y="77470"/>
                  </a:lnTo>
                  <a:close/>
                </a:path>
                <a:path w="5073650" h="353060">
                  <a:moveTo>
                    <a:pt x="4900930" y="85090"/>
                  </a:moveTo>
                  <a:lnTo>
                    <a:pt x="4898390" y="83820"/>
                  </a:lnTo>
                  <a:lnTo>
                    <a:pt x="4894580" y="82550"/>
                  </a:lnTo>
                  <a:lnTo>
                    <a:pt x="4892040" y="81280"/>
                  </a:lnTo>
                  <a:lnTo>
                    <a:pt x="4890770" y="85090"/>
                  </a:lnTo>
                  <a:lnTo>
                    <a:pt x="4888230" y="90170"/>
                  </a:lnTo>
                  <a:lnTo>
                    <a:pt x="4890770" y="91440"/>
                  </a:lnTo>
                  <a:lnTo>
                    <a:pt x="4894580" y="92710"/>
                  </a:lnTo>
                  <a:lnTo>
                    <a:pt x="4897120" y="93980"/>
                  </a:lnTo>
                  <a:lnTo>
                    <a:pt x="4899660" y="88900"/>
                  </a:lnTo>
                  <a:lnTo>
                    <a:pt x="4900930" y="85090"/>
                  </a:lnTo>
                  <a:close/>
                </a:path>
                <a:path w="5073650" h="353060">
                  <a:moveTo>
                    <a:pt x="4918710" y="92710"/>
                  </a:moveTo>
                  <a:lnTo>
                    <a:pt x="4913630" y="90170"/>
                  </a:lnTo>
                  <a:lnTo>
                    <a:pt x="4909820" y="88900"/>
                  </a:lnTo>
                  <a:lnTo>
                    <a:pt x="4908550" y="92710"/>
                  </a:lnTo>
                  <a:lnTo>
                    <a:pt x="4906010" y="97790"/>
                  </a:lnTo>
                  <a:lnTo>
                    <a:pt x="4909820" y="99060"/>
                  </a:lnTo>
                  <a:lnTo>
                    <a:pt x="4914900" y="101600"/>
                  </a:lnTo>
                  <a:lnTo>
                    <a:pt x="4917440" y="96520"/>
                  </a:lnTo>
                  <a:lnTo>
                    <a:pt x="4918710" y="92710"/>
                  </a:lnTo>
                  <a:close/>
                </a:path>
                <a:path w="5073650" h="353060">
                  <a:moveTo>
                    <a:pt x="4937760" y="100330"/>
                  </a:moveTo>
                  <a:lnTo>
                    <a:pt x="4933950" y="99060"/>
                  </a:lnTo>
                  <a:lnTo>
                    <a:pt x="4928870" y="96520"/>
                  </a:lnTo>
                  <a:lnTo>
                    <a:pt x="4926330" y="100330"/>
                  </a:lnTo>
                  <a:lnTo>
                    <a:pt x="4923790" y="105410"/>
                  </a:lnTo>
                  <a:lnTo>
                    <a:pt x="4927600" y="106680"/>
                  </a:lnTo>
                  <a:lnTo>
                    <a:pt x="4930140" y="107950"/>
                  </a:lnTo>
                  <a:lnTo>
                    <a:pt x="4933950" y="109220"/>
                  </a:lnTo>
                  <a:lnTo>
                    <a:pt x="4935220" y="105410"/>
                  </a:lnTo>
                  <a:lnTo>
                    <a:pt x="4937760" y="100330"/>
                  </a:lnTo>
                  <a:close/>
                </a:path>
                <a:path w="5073650" h="353060">
                  <a:moveTo>
                    <a:pt x="4955540" y="109220"/>
                  </a:moveTo>
                  <a:lnTo>
                    <a:pt x="4951730" y="107950"/>
                  </a:lnTo>
                  <a:lnTo>
                    <a:pt x="4949190" y="106680"/>
                  </a:lnTo>
                  <a:lnTo>
                    <a:pt x="4945380" y="104140"/>
                  </a:lnTo>
                  <a:lnTo>
                    <a:pt x="4944110" y="109220"/>
                  </a:lnTo>
                  <a:lnTo>
                    <a:pt x="4941570" y="113030"/>
                  </a:lnTo>
                  <a:lnTo>
                    <a:pt x="4945380" y="114300"/>
                  </a:lnTo>
                  <a:lnTo>
                    <a:pt x="4950460" y="116840"/>
                  </a:lnTo>
                  <a:lnTo>
                    <a:pt x="4955540" y="109220"/>
                  </a:lnTo>
                  <a:close/>
                </a:path>
                <a:path w="5073650" h="353060">
                  <a:moveTo>
                    <a:pt x="4972050" y="118110"/>
                  </a:moveTo>
                  <a:lnTo>
                    <a:pt x="4969510" y="116840"/>
                  </a:lnTo>
                  <a:lnTo>
                    <a:pt x="4966970" y="114300"/>
                  </a:lnTo>
                  <a:lnTo>
                    <a:pt x="4963160" y="113030"/>
                  </a:lnTo>
                  <a:lnTo>
                    <a:pt x="4961890" y="116840"/>
                  </a:lnTo>
                  <a:lnTo>
                    <a:pt x="4959350" y="121932"/>
                  </a:lnTo>
                  <a:lnTo>
                    <a:pt x="4963160" y="123190"/>
                  </a:lnTo>
                  <a:lnTo>
                    <a:pt x="4968240" y="125730"/>
                  </a:lnTo>
                  <a:lnTo>
                    <a:pt x="4969510" y="121932"/>
                  </a:lnTo>
                  <a:lnTo>
                    <a:pt x="4972050" y="118110"/>
                  </a:lnTo>
                  <a:close/>
                </a:path>
                <a:path w="5073650" h="353060">
                  <a:moveTo>
                    <a:pt x="4989830" y="127000"/>
                  </a:moveTo>
                  <a:lnTo>
                    <a:pt x="4986020" y="124460"/>
                  </a:lnTo>
                  <a:lnTo>
                    <a:pt x="4980940" y="121932"/>
                  </a:lnTo>
                  <a:lnTo>
                    <a:pt x="4978400" y="125730"/>
                  </a:lnTo>
                  <a:lnTo>
                    <a:pt x="4977130" y="130810"/>
                  </a:lnTo>
                  <a:lnTo>
                    <a:pt x="4984750" y="134632"/>
                  </a:lnTo>
                  <a:lnTo>
                    <a:pt x="4989830" y="127000"/>
                  </a:lnTo>
                  <a:close/>
                </a:path>
                <a:path w="5073650" h="353060">
                  <a:moveTo>
                    <a:pt x="5006340" y="135890"/>
                  </a:moveTo>
                  <a:lnTo>
                    <a:pt x="5001260" y="133350"/>
                  </a:lnTo>
                  <a:lnTo>
                    <a:pt x="4997450" y="130810"/>
                  </a:lnTo>
                  <a:lnTo>
                    <a:pt x="4996180" y="135890"/>
                  </a:lnTo>
                  <a:lnTo>
                    <a:pt x="4993640" y="139700"/>
                  </a:lnTo>
                  <a:lnTo>
                    <a:pt x="5001260" y="143510"/>
                  </a:lnTo>
                  <a:lnTo>
                    <a:pt x="5006340" y="135890"/>
                  </a:lnTo>
                  <a:close/>
                </a:path>
                <a:path w="5073650" h="353060">
                  <a:moveTo>
                    <a:pt x="5022850" y="144780"/>
                  </a:moveTo>
                  <a:lnTo>
                    <a:pt x="5017770" y="142240"/>
                  </a:lnTo>
                  <a:lnTo>
                    <a:pt x="5015230" y="139700"/>
                  </a:lnTo>
                  <a:lnTo>
                    <a:pt x="5012690" y="144780"/>
                  </a:lnTo>
                  <a:lnTo>
                    <a:pt x="5010150" y="148590"/>
                  </a:lnTo>
                  <a:lnTo>
                    <a:pt x="5012690" y="149860"/>
                  </a:lnTo>
                  <a:lnTo>
                    <a:pt x="5015230" y="152400"/>
                  </a:lnTo>
                  <a:lnTo>
                    <a:pt x="5019040" y="153682"/>
                  </a:lnTo>
                  <a:lnTo>
                    <a:pt x="5020310" y="149860"/>
                  </a:lnTo>
                  <a:lnTo>
                    <a:pt x="5022850" y="144780"/>
                  </a:lnTo>
                  <a:close/>
                </a:path>
                <a:path w="5073650" h="353060">
                  <a:moveTo>
                    <a:pt x="5040630" y="156210"/>
                  </a:moveTo>
                  <a:lnTo>
                    <a:pt x="5036820" y="153682"/>
                  </a:lnTo>
                  <a:lnTo>
                    <a:pt x="5034280" y="152400"/>
                  </a:lnTo>
                  <a:lnTo>
                    <a:pt x="5031740" y="149860"/>
                  </a:lnTo>
                  <a:lnTo>
                    <a:pt x="5029200" y="154940"/>
                  </a:lnTo>
                  <a:lnTo>
                    <a:pt x="5026660" y="158750"/>
                  </a:lnTo>
                  <a:lnTo>
                    <a:pt x="5030470" y="160020"/>
                  </a:lnTo>
                  <a:lnTo>
                    <a:pt x="5033010" y="162560"/>
                  </a:lnTo>
                  <a:lnTo>
                    <a:pt x="5035550" y="163830"/>
                  </a:lnTo>
                  <a:lnTo>
                    <a:pt x="5040630" y="156210"/>
                  </a:lnTo>
                  <a:close/>
                </a:path>
                <a:path w="5073650" h="353060">
                  <a:moveTo>
                    <a:pt x="5057140" y="166370"/>
                  </a:moveTo>
                  <a:lnTo>
                    <a:pt x="5054600" y="163830"/>
                  </a:lnTo>
                  <a:lnTo>
                    <a:pt x="5052060" y="162560"/>
                  </a:lnTo>
                  <a:lnTo>
                    <a:pt x="5048250" y="161290"/>
                  </a:lnTo>
                  <a:lnTo>
                    <a:pt x="5043170" y="168910"/>
                  </a:lnTo>
                  <a:lnTo>
                    <a:pt x="5046980" y="170180"/>
                  </a:lnTo>
                  <a:lnTo>
                    <a:pt x="5049520" y="172720"/>
                  </a:lnTo>
                  <a:lnTo>
                    <a:pt x="5052060" y="173990"/>
                  </a:lnTo>
                  <a:lnTo>
                    <a:pt x="5057140" y="166370"/>
                  </a:lnTo>
                  <a:close/>
                </a:path>
                <a:path w="5073650" h="353060">
                  <a:moveTo>
                    <a:pt x="5073650" y="176530"/>
                  </a:moveTo>
                  <a:lnTo>
                    <a:pt x="5071110" y="175260"/>
                  </a:lnTo>
                  <a:lnTo>
                    <a:pt x="5067300" y="173990"/>
                  </a:lnTo>
                  <a:lnTo>
                    <a:pt x="5064760" y="171450"/>
                  </a:lnTo>
                  <a:lnTo>
                    <a:pt x="5059680" y="179070"/>
                  </a:lnTo>
                  <a:lnTo>
                    <a:pt x="5062220" y="181610"/>
                  </a:lnTo>
                  <a:lnTo>
                    <a:pt x="5064760" y="182880"/>
                  </a:lnTo>
                  <a:lnTo>
                    <a:pt x="5068570" y="184150"/>
                  </a:lnTo>
                  <a:lnTo>
                    <a:pt x="5071110" y="181610"/>
                  </a:lnTo>
                  <a:lnTo>
                    <a:pt x="5073650" y="176530"/>
                  </a:lnTo>
                  <a:close/>
                </a:path>
              </a:pathLst>
            </a:custGeom>
            <a:solidFill>
              <a:srgbClr val="000000"/>
            </a:solidFill>
          </p:spPr>
          <p:txBody>
            <a:bodyPr wrap="square" lIns="0" tIns="0" rIns="0" bIns="0" rtlCol="0"/>
            <a:lstStyle/>
            <a:p>
              <a:endParaRPr sz="1906"/>
            </a:p>
          </p:txBody>
        </p:sp>
        <p:sp>
          <p:nvSpPr>
            <p:cNvPr id="64" name="object 64"/>
            <p:cNvSpPr/>
            <p:nvPr/>
          </p:nvSpPr>
          <p:spPr>
            <a:xfrm>
              <a:off x="7730490" y="4866639"/>
              <a:ext cx="344170" cy="1140460"/>
            </a:xfrm>
            <a:custGeom>
              <a:avLst/>
              <a:gdLst/>
              <a:ahLst/>
              <a:cxnLst/>
              <a:rect l="l" t="t" r="r" b="b"/>
              <a:pathLst>
                <a:path w="344170" h="1140460">
                  <a:moveTo>
                    <a:pt x="13970" y="1135380"/>
                  </a:moveTo>
                  <a:lnTo>
                    <a:pt x="8890" y="1127760"/>
                  </a:lnTo>
                  <a:lnTo>
                    <a:pt x="6350" y="1129030"/>
                  </a:lnTo>
                  <a:lnTo>
                    <a:pt x="3810" y="1131570"/>
                  </a:lnTo>
                  <a:lnTo>
                    <a:pt x="0" y="1132840"/>
                  </a:lnTo>
                  <a:lnTo>
                    <a:pt x="5080" y="1140460"/>
                  </a:lnTo>
                  <a:lnTo>
                    <a:pt x="8890" y="1139190"/>
                  </a:lnTo>
                  <a:lnTo>
                    <a:pt x="11430" y="1137920"/>
                  </a:lnTo>
                  <a:lnTo>
                    <a:pt x="13970" y="1135380"/>
                  </a:lnTo>
                  <a:close/>
                </a:path>
                <a:path w="344170" h="1140460">
                  <a:moveTo>
                    <a:pt x="26670" y="5080"/>
                  </a:moveTo>
                  <a:lnTo>
                    <a:pt x="24130" y="3810"/>
                  </a:lnTo>
                  <a:lnTo>
                    <a:pt x="20320" y="2540"/>
                  </a:lnTo>
                  <a:lnTo>
                    <a:pt x="17780" y="0"/>
                  </a:lnTo>
                  <a:lnTo>
                    <a:pt x="12700" y="7620"/>
                  </a:lnTo>
                  <a:lnTo>
                    <a:pt x="15240" y="10160"/>
                  </a:lnTo>
                  <a:lnTo>
                    <a:pt x="17780" y="11430"/>
                  </a:lnTo>
                  <a:lnTo>
                    <a:pt x="21590" y="12700"/>
                  </a:lnTo>
                  <a:lnTo>
                    <a:pt x="24130" y="10160"/>
                  </a:lnTo>
                  <a:lnTo>
                    <a:pt x="26670" y="5080"/>
                  </a:lnTo>
                  <a:close/>
                </a:path>
                <a:path w="344170" h="1140460">
                  <a:moveTo>
                    <a:pt x="30480" y="1125220"/>
                  </a:moveTo>
                  <a:lnTo>
                    <a:pt x="27940" y="1121410"/>
                  </a:lnTo>
                  <a:lnTo>
                    <a:pt x="25400" y="1116330"/>
                  </a:lnTo>
                  <a:lnTo>
                    <a:pt x="21590" y="1118870"/>
                  </a:lnTo>
                  <a:lnTo>
                    <a:pt x="19050" y="1120140"/>
                  </a:lnTo>
                  <a:lnTo>
                    <a:pt x="16510" y="1122680"/>
                  </a:lnTo>
                  <a:lnTo>
                    <a:pt x="21590" y="1130300"/>
                  </a:lnTo>
                  <a:lnTo>
                    <a:pt x="24130" y="1129030"/>
                  </a:lnTo>
                  <a:lnTo>
                    <a:pt x="27940" y="1126490"/>
                  </a:lnTo>
                  <a:lnTo>
                    <a:pt x="30480" y="1125220"/>
                  </a:lnTo>
                  <a:close/>
                </a:path>
                <a:path w="344170" h="1140460">
                  <a:moveTo>
                    <a:pt x="41910" y="16510"/>
                  </a:moveTo>
                  <a:lnTo>
                    <a:pt x="39370" y="13970"/>
                  </a:lnTo>
                  <a:lnTo>
                    <a:pt x="34290" y="11430"/>
                  </a:lnTo>
                  <a:lnTo>
                    <a:pt x="29210" y="19050"/>
                  </a:lnTo>
                  <a:lnTo>
                    <a:pt x="31750" y="20320"/>
                  </a:lnTo>
                  <a:lnTo>
                    <a:pt x="34290" y="22860"/>
                  </a:lnTo>
                  <a:lnTo>
                    <a:pt x="36830" y="24130"/>
                  </a:lnTo>
                  <a:lnTo>
                    <a:pt x="41910" y="16510"/>
                  </a:lnTo>
                  <a:close/>
                </a:path>
                <a:path w="344170" h="1140460">
                  <a:moveTo>
                    <a:pt x="45720" y="1113790"/>
                  </a:moveTo>
                  <a:lnTo>
                    <a:pt x="40640" y="1106170"/>
                  </a:lnTo>
                  <a:lnTo>
                    <a:pt x="38100" y="1107440"/>
                  </a:lnTo>
                  <a:lnTo>
                    <a:pt x="35560" y="1109980"/>
                  </a:lnTo>
                  <a:lnTo>
                    <a:pt x="33020" y="1111250"/>
                  </a:lnTo>
                  <a:lnTo>
                    <a:pt x="38100" y="1118870"/>
                  </a:lnTo>
                  <a:lnTo>
                    <a:pt x="40640" y="1117600"/>
                  </a:lnTo>
                  <a:lnTo>
                    <a:pt x="43180" y="1115060"/>
                  </a:lnTo>
                  <a:lnTo>
                    <a:pt x="45720" y="1113790"/>
                  </a:lnTo>
                  <a:close/>
                </a:path>
                <a:path w="344170" h="1140460">
                  <a:moveTo>
                    <a:pt x="57150" y="27940"/>
                  </a:moveTo>
                  <a:lnTo>
                    <a:pt x="54610" y="26670"/>
                  </a:lnTo>
                  <a:lnTo>
                    <a:pt x="53340" y="24130"/>
                  </a:lnTo>
                  <a:lnTo>
                    <a:pt x="49530" y="21590"/>
                  </a:lnTo>
                  <a:lnTo>
                    <a:pt x="46990" y="26670"/>
                  </a:lnTo>
                  <a:lnTo>
                    <a:pt x="44450" y="29210"/>
                  </a:lnTo>
                  <a:lnTo>
                    <a:pt x="49530" y="34290"/>
                  </a:lnTo>
                  <a:lnTo>
                    <a:pt x="52070" y="35560"/>
                  </a:lnTo>
                  <a:lnTo>
                    <a:pt x="57150" y="27940"/>
                  </a:lnTo>
                  <a:close/>
                </a:path>
                <a:path w="344170" h="1140460">
                  <a:moveTo>
                    <a:pt x="60960" y="1102360"/>
                  </a:moveTo>
                  <a:lnTo>
                    <a:pt x="55880" y="1094740"/>
                  </a:lnTo>
                  <a:lnTo>
                    <a:pt x="53340" y="1096010"/>
                  </a:lnTo>
                  <a:lnTo>
                    <a:pt x="50800" y="1098550"/>
                  </a:lnTo>
                  <a:lnTo>
                    <a:pt x="48260" y="1099820"/>
                  </a:lnTo>
                  <a:lnTo>
                    <a:pt x="53340" y="1107440"/>
                  </a:lnTo>
                  <a:lnTo>
                    <a:pt x="55880" y="1106170"/>
                  </a:lnTo>
                  <a:lnTo>
                    <a:pt x="58420" y="1103630"/>
                  </a:lnTo>
                  <a:lnTo>
                    <a:pt x="60960" y="1102360"/>
                  </a:lnTo>
                  <a:close/>
                </a:path>
                <a:path w="344170" h="1140460">
                  <a:moveTo>
                    <a:pt x="72390" y="39370"/>
                  </a:moveTo>
                  <a:lnTo>
                    <a:pt x="69850" y="38100"/>
                  </a:lnTo>
                  <a:lnTo>
                    <a:pt x="67310" y="35560"/>
                  </a:lnTo>
                  <a:lnTo>
                    <a:pt x="64770" y="34290"/>
                  </a:lnTo>
                  <a:lnTo>
                    <a:pt x="62230" y="38100"/>
                  </a:lnTo>
                  <a:lnTo>
                    <a:pt x="59690" y="40640"/>
                  </a:lnTo>
                  <a:lnTo>
                    <a:pt x="64770" y="45720"/>
                  </a:lnTo>
                  <a:lnTo>
                    <a:pt x="67310" y="46990"/>
                  </a:lnTo>
                  <a:lnTo>
                    <a:pt x="72390" y="39370"/>
                  </a:lnTo>
                  <a:close/>
                </a:path>
                <a:path w="344170" h="1140460">
                  <a:moveTo>
                    <a:pt x="76200" y="1089660"/>
                  </a:moveTo>
                  <a:lnTo>
                    <a:pt x="73660" y="1087120"/>
                  </a:lnTo>
                  <a:lnTo>
                    <a:pt x="71120" y="1083310"/>
                  </a:lnTo>
                  <a:lnTo>
                    <a:pt x="68580" y="1084580"/>
                  </a:lnTo>
                  <a:lnTo>
                    <a:pt x="66040" y="1087120"/>
                  </a:lnTo>
                  <a:lnTo>
                    <a:pt x="63500" y="1088390"/>
                  </a:lnTo>
                  <a:lnTo>
                    <a:pt x="66040" y="1092200"/>
                  </a:lnTo>
                  <a:lnTo>
                    <a:pt x="69850" y="1096010"/>
                  </a:lnTo>
                  <a:lnTo>
                    <a:pt x="72390" y="1094740"/>
                  </a:lnTo>
                  <a:lnTo>
                    <a:pt x="74930" y="1092200"/>
                  </a:lnTo>
                  <a:lnTo>
                    <a:pt x="76200" y="1089660"/>
                  </a:lnTo>
                  <a:close/>
                </a:path>
                <a:path w="344170" h="1140460">
                  <a:moveTo>
                    <a:pt x="88900" y="52070"/>
                  </a:moveTo>
                  <a:lnTo>
                    <a:pt x="86360" y="49530"/>
                  </a:lnTo>
                  <a:lnTo>
                    <a:pt x="83820" y="48260"/>
                  </a:lnTo>
                  <a:lnTo>
                    <a:pt x="81280" y="45720"/>
                  </a:lnTo>
                  <a:lnTo>
                    <a:pt x="77470" y="49530"/>
                  </a:lnTo>
                  <a:lnTo>
                    <a:pt x="74930" y="53340"/>
                  </a:lnTo>
                  <a:lnTo>
                    <a:pt x="77470" y="55880"/>
                  </a:lnTo>
                  <a:lnTo>
                    <a:pt x="80010" y="57150"/>
                  </a:lnTo>
                  <a:lnTo>
                    <a:pt x="82550" y="59690"/>
                  </a:lnTo>
                  <a:lnTo>
                    <a:pt x="85090" y="55880"/>
                  </a:lnTo>
                  <a:lnTo>
                    <a:pt x="88900" y="52070"/>
                  </a:lnTo>
                  <a:close/>
                </a:path>
                <a:path w="344170" h="1140460">
                  <a:moveTo>
                    <a:pt x="92710" y="1078230"/>
                  </a:moveTo>
                  <a:lnTo>
                    <a:pt x="88900" y="1074420"/>
                  </a:lnTo>
                  <a:lnTo>
                    <a:pt x="86360" y="1070610"/>
                  </a:lnTo>
                  <a:lnTo>
                    <a:pt x="83820" y="1073150"/>
                  </a:lnTo>
                  <a:lnTo>
                    <a:pt x="81280" y="1074420"/>
                  </a:lnTo>
                  <a:lnTo>
                    <a:pt x="78740" y="1076960"/>
                  </a:lnTo>
                  <a:lnTo>
                    <a:pt x="83820" y="1084580"/>
                  </a:lnTo>
                  <a:lnTo>
                    <a:pt x="87630" y="1082040"/>
                  </a:lnTo>
                  <a:lnTo>
                    <a:pt x="90170" y="1079500"/>
                  </a:lnTo>
                  <a:lnTo>
                    <a:pt x="92710" y="1078230"/>
                  </a:lnTo>
                  <a:close/>
                </a:path>
                <a:path w="344170" h="1140460">
                  <a:moveTo>
                    <a:pt x="102870" y="64770"/>
                  </a:moveTo>
                  <a:lnTo>
                    <a:pt x="96520" y="58420"/>
                  </a:lnTo>
                  <a:lnTo>
                    <a:pt x="92710" y="62230"/>
                  </a:lnTo>
                  <a:lnTo>
                    <a:pt x="90170" y="66040"/>
                  </a:lnTo>
                  <a:lnTo>
                    <a:pt x="92710" y="67310"/>
                  </a:lnTo>
                  <a:lnTo>
                    <a:pt x="97790" y="72390"/>
                  </a:lnTo>
                  <a:lnTo>
                    <a:pt x="102870" y="64770"/>
                  </a:lnTo>
                  <a:close/>
                </a:path>
                <a:path w="344170" h="1140460">
                  <a:moveTo>
                    <a:pt x="106680" y="1065530"/>
                  </a:moveTo>
                  <a:lnTo>
                    <a:pt x="104140" y="1061720"/>
                  </a:lnTo>
                  <a:lnTo>
                    <a:pt x="100330" y="1057910"/>
                  </a:lnTo>
                  <a:lnTo>
                    <a:pt x="99060" y="1060450"/>
                  </a:lnTo>
                  <a:lnTo>
                    <a:pt x="96520" y="1061720"/>
                  </a:lnTo>
                  <a:lnTo>
                    <a:pt x="93980" y="1064260"/>
                  </a:lnTo>
                  <a:lnTo>
                    <a:pt x="96520" y="1068070"/>
                  </a:lnTo>
                  <a:lnTo>
                    <a:pt x="100330" y="1071880"/>
                  </a:lnTo>
                  <a:lnTo>
                    <a:pt x="101600" y="1069340"/>
                  </a:lnTo>
                  <a:lnTo>
                    <a:pt x="104140" y="1066800"/>
                  </a:lnTo>
                  <a:lnTo>
                    <a:pt x="106680" y="1065530"/>
                  </a:lnTo>
                  <a:close/>
                </a:path>
                <a:path w="344170" h="1140460">
                  <a:moveTo>
                    <a:pt x="118110" y="77470"/>
                  </a:moveTo>
                  <a:lnTo>
                    <a:pt x="115570" y="74930"/>
                  </a:lnTo>
                  <a:lnTo>
                    <a:pt x="113030" y="73660"/>
                  </a:lnTo>
                  <a:lnTo>
                    <a:pt x="110490" y="71120"/>
                  </a:lnTo>
                  <a:lnTo>
                    <a:pt x="107950" y="74930"/>
                  </a:lnTo>
                  <a:lnTo>
                    <a:pt x="104140" y="78740"/>
                  </a:lnTo>
                  <a:lnTo>
                    <a:pt x="106680" y="80010"/>
                  </a:lnTo>
                  <a:lnTo>
                    <a:pt x="111760" y="85090"/>
                  </a:lnTo>
                  <a:lnTo>
                    <a:pt x="115570" y="81280"/>
                  </a:lnTo>
                  <a:lnTo>
                    <a:pt x="118110" y="77470"/>
                  </a:lnTo>
                  <a:close/>
                </a:path>
                <a:path w="344170" h="1140460">
                  <a:moveTo>
                    <a:pt x="121920" y="1051560"/>
                  </a:moveTo>
                  <a:lnTo>
                    <a:pt x="118110" y="1049020"/>
                  </a:lnTo>
                  <a:lnTo>
                    <a:pt x="115570" y="1045210"/>
                  </a:lnTo>
                  <a:lnTo>
                    <a:pt x="113030" y="1046480"/>
                  </a:lnTo>
                  <a:lnTo>
                    <a:pt x="107950" y="1051560"/>
                  </a:lnTo>
                  <a:lnTo>
                    <a:pt x="111760" y="1055370"/>
                  </a:lnTo>
                  <a:lnTo>
                    <a:pt x="114300" y="1059180"/>
                  </a:lnTo>
                  <a:lnTo>
                    <a:pt x="121920" y="1051560"/>
                  </a:lnTo>
                  <a:close/>
                </a:path>
                <a:path w="344170" h="1140460">
                  <a:moveTo>
                    <a:pt x="132080" y="91440"/>
                  </a:moveTo>
                  <a:lnTo>
                    <a:pt x="129540" y="88900"/>
                  </a:lnTo>
                  <a:lnTo>
                    <a:pt x="128270" y="86360"/>
                  </a:lnTo>
                  <a:lnTo>
                    <a:pt x="125730" y="83820"/>
                  </a:lnTo>
                  <a:lnTo>
                    <a:pt x="121920" y="87630"/>
                  </a:lnTo>
                  <a:lnTo>
                    <a:pt x="119380" y="91440"/>
                  </a:lnTo>
                  <a:lnTo>
                    <a:pt x="125730" y="97790"/>
                  </a:lnTo>
                  <a:lnTo>
                    <a:pt x="132080" y="91440"/>
                  </a:lnTo>
                  <a:close/>
                </a:path>
                <a:path w="344170" h="1140460">
                  <a:moveTo>
                    <a:pt x="135890" y="1038860"/>
                  </a:moveTo>
                  <a:lnTo>
                    <a:pt x="129540" y="1032510"/>
                  </a:lnTo>
                  <a:lnTo>
                    <a:pt x="127000" y="1033780"/>
                  </a:lnTo>
                  <a:lnTo>
                    <a:pt x="121920" y="1038860"/>
                  </a:lnTo>
                  <a:lnTo>
                    <a:pt x="125730" y="1042670"/>
                  </a:lnTo>
                  <a:lnTo>
                    <a:pt x="129540" y="1045210"/>
                  </a:lnTo>
                  <a:lnTo>
                    <a:pt x="130810" y="1042670"/>
                  </a:lnTo>
                  <a:lnTo>
                    <a:pt x="133350" y="1041400"/>
                  </a:lnTo>
                  <a:lnTo>
                    <a:pt x="135890" y="1038860"/>
                  </a:lnTo>
                  <a:close/>
                </a:path>
                <a:path w="344170" h="1140460">
                  <a:moveTo>
                    <a:pt x="146050" y="104140"/>
                  </a:moveTo>
                  <a:lnTo>
                    <a:pt x="139700" y="97790"/>
                  </a:lnTo>
                  <a:lnTo>
                    <a:pt x="133350" y="104140"/>
                  </a:lnTo>
                  <a:lnTo>
                    <a:pt x="134620" y="106680"/>
                  </a:lnTo>
                  <a:lnTo>
                    <a:pt x="139700" y="111760"/>
                  </a:lnTo>
                  <a:lnTo>
                    <a:pt x="143510" y="107950"/>
                  </a:lnTo>
                  <a:lnTo>
                    <a:pt x="146050" y="104140"/>
                  </a:lnTo>
                  <a:close/>
                </a:path>
                <a:path w="344170" h="1140460">
                  <a:moveTo>
                    <a:pt x="149860" y="1024890"/>
                  </a:moveTo>
                  <a:lnTo>
                    <a:pt x="143510" y="1018540"/>
                  </a:lnTo>
                  <a:lnTo>
                    <a:pt x="140970" y="1021080"/>
                  </a:lnTo>
                  <a:lnTo>
                    <a:pt x="138430" y="1022350"/>
                  </a:lnTo>
                  <a:lnTo>
                    <a:pt x="135890" y="1024890"/>
                  </a:lnTo>
                  <a:lnTo>
                    <a:pt x="139700" y="1028700"/>
                  </a:lnTo>
                  <a:lnTo>
                    <a:pt x="142240" y="1032510"/>
                  </a:lnTo>
                  <a:lnTo>
                    <a:pt x="149860" y="1024890"/>
                  </a:lnTo>
                  <a:close/>
                </a:path>
                <a:path w="344170" h="1140460">
                  <a:moveTo>
                    <a:pt x="160020" y="118110"/>
                  </a:moveTo>
                  <a:lnTo>
                    <a:pt x="157480" y="115570"/>
                  </a:lnTo>
                  <a:lnTo>
                    <a:pt x="154940" y="114300"/>
                  </a:lnTo>
                  <a:lnTo>
                    <a:pt x="153670" y="111760"/>
                  </a:lnTo>
                  <a:lnTo>
                    <a:pt x="149860" y="114300"/>
                  </a:lnTo>
                  <a:lnTo>
                    <a:pt x="146050" y="118110"/>
                  </a:lnTo>
                  <a:lnTo>
                    <a:pt x="153670" y="125730"/>
                  </a:lnTo>
                  <a:lnTo>
                    <a:pt x="156210" y="121920"/>
                  </a:lnTo>
                  <a:lnTo>
                    <a:pt x="160020" y="118110"/>
                  </a:lnTo>
                  <a:close/>
                </a:path>
                <a:path w="344170" h="1140460">
                  <a:moveTo>
                    <a:pt x="163830" y="1010920"/>
                  </a:moveTo>
                  <a:lnTo>
                    <a:pt x="160020" y="1008380"/>
                  </a:lnTo>
                  <a:lnTo>
                    <a:pt x="156210" y="1004570"/>
                  </a:lnTo>
                  <a:lnTo>
                    <a:pt x="149860" y="1010920"/>
                  </a:lnTo>
                  <a:lnTo>
                    <a:pt x="153670" y="1014730"/>
                  </a:lnTo>
                  <a:lnTo>
                    <a:pt x="156210" y="1018540"/>
                  </a:lnTo>
                  <a:lnTo>
                    <a:pt x="163830" y="1010920"/>
                  </a:lnTo>
                  <a:close/>
                </a:path>
                <a:path w="344170" h="1140460">
                  <a:moveTo>
                    <a:pt x="172720" y="132080"/>
                  </a:moveTo>
                  <a:lnTo>
                    <a:pt x="170180" y="130810"/>
                  </a:lnTo>
                  <a:lnTo>
                    <a:pt x="168910" y="128270"/>
                  </a:lnTo>
                  <a:lnTo>
                    <a:pt x="166370" y="125730"/>
                  </a:lnTo>
                  <a:lnTo>
                    <a:pt x="162560" y="128270"/>
                  </a:lnTo>
                  <a:lnTo>
                    <a:pt x="160020" y="132080"/>
                  </a:lnTo>
                  <a:lnTo>
                    <a:pt x="161290" y="134620"/>
                  </a:lnTo>
                  <a:lnTo>
                    <a:pt x="166370" y="139700"/>
                  </a:lnTo>
                  <a:lnTo>
                    <a:pt x="170180" y="135890"/>
                  </a:lnTo>
                  <a:lnTo>
                    <a:pt x="172720" y="132080"/>
                  </a:lnTo>
                  <a:close/>
                </a:path>
                <a:path w="344170" h="1140460">
                  <a:moveTo>
                    <a:pt x="176530" y="996950"/>
                  </a:moveTo>
                  <a:lnTo>
                    <a:pt x="172720" y="993140"/>
                  </a:lnTo>
                  <a:lnTo>
                    <a:pt x="168910" y="990600"/>
                  </a:lnTo>
                  <a:lnTo>
                    <a:pt x="167640" y="993140"/>
                  </a:lnTo>
                  <a:lnTo>
                    <a:pt x="165100" y="995680"/>
                  </a:lnTo>
                  <a:lnTo>
                    <a:pt x="162560" y="996950"/>
                  </a:lnTo>
                  <a:lnTo>
                    <a:pt x="166370" y="1000760"/>
                  </a:lnTo>
                  <a:lnTo>
                    <a:pt x="170180" y="1003300"/>
                  </a:lnTo>
                  <a:lnTo>
                    <a:pt x="171450" y="1000760"/>
                  </a:lnTo>
                  <a:lnTo>
                    <a:pt x="173990" y="998220"/>
                  </a:lnTo>
                  <a:lnTo>
                    <a:pt x="176530" y="996950"/>
                  </a:lnTo>
                  <a:close/>
                </a:path>
                <a:path w="344170" h="1140460">
                  <a:moveTo>
                    <a:pt x="185420" y="147320"/>
                  </a:moveTo>
                  <a:lnTo>
                    <a:pt x="184150" y="144780"/>
                  </a:lnTo>
                  <a:lnTo>
                    <a:pt x="181610" y="142240"/>
                  </a:lnTo>
                  <a:lnTo>
                    <a:pt x="180340" y="139700"/>
                  </a:lnTo>
                  <a:lnTo>
                    <a:pt x="176530" y="143510"/>
                  </a:lnTo>
                  <a:lnTo>
                    <a:pt x="172720" y="146050"/>
                  </a:lnTo>
                  <a:lnTo>
                    <a:pt x="175260" y="148590"/>
                  </a:lnTo>
                  <a:lnTo>
                    <a:pt x="176530" y="151130"/>
                  </a:lnTo>
                  <a:lnTo>
                    <a:pt x="179070" y="153670"/>
                  </a:lnTo>
                  <a:lnTo>
                    <a:pt x="182880" y="151130"/>
                  </a:lnTo>
                  <a:lnTo>
                    <a:pt x="185420" y="147320"/>
                  </a:lnTo>
                  <a:close/>
                </a:path>
                <a:path w="344170" h="1140460">
                  <a:moveTo>
                    <a:pt x="189230" y="981710"/>
                  </a:moveTo>
                  <a:lnTo>
                    <a:pt x="185420" y="979170"/>
                  </a:lnTo>
                  <a:lnTo>
                    <a:pt x="181610" y="975360"/>
                  </a:lnTo>
                  <a:lnTo>
                    <a:pt x="180340" y="977900"/>
                  </a:lnTo>
                  <a:lnTo>
                    <a:pt x="175260" y="982980"/>
                  </a:lnTo>
                  <a:lnTo>
                    <a:pt x="179070" y="985520"/>
                  </a:lnTo>
                  <a:lnTo>
                    <a:pt x="182880" y="989330"/>
                  </a:lnTo>
                  <a:lnTo>
                    <a:pt x="185420" y="986790"/>
                  </a:lnTo>
                  <a:lnTo>
                    <a:pt x="186690" y="984250"/>
                  </a:lnTo>
                  <a:lnTo>
                    <a:pt x="189230" y="981710"/>
                  </a:lnTo>
                  <a:close/>
                </a:path>
                <a:path w="344170" h="1140460">
                  <a:moveTo>
                    <a:pt x="198120" y="162560"/>
                  </a:moveTo>
                  <a:lnTo>
                    <a:pt x="196850" y="160020"/>
                  </a:lnTo>
                  <a:lnTo>
                    <a:pt x="191770" y="154940"/>
                  </a:lnTo>
                  <a:lnTo>
                    <a:pt x="189230" y="158750"/>
                  </a:lnTo>
                  <a:lnTo>
                    <a:pt x="185420" y="161290"/>
                  </a:lnTo>
                  <a:lnTo>
                    <a:pt x="187960" y="163830"/>
                  </a:lnTo>
                  <a:lnTo>
                    <a:pt x="189230" y="166370"/>
                  </a:lnTo>
                  <a:lnTo>
                    <a:pt x="191770" y="168910"/>
                  </a:lnTo>
                  <a:lnTo>
                    <a:pt x="198120" y="162560"/>
                  </a:lnTo>
                  <a:close/>
                </a:path>
                <a:path w="344170" h="1140460">
                  <a:moveTo>
                    <a:pt x="201930" y="966470"/>
                  </a:moveTo>
                  <a:lnTo>
                    <a:pt x="198120" y="963930"/>
                  </a:lnTo>
                  <a:lnTo>
                    <a:pt x="194310" y="960120"/>
                  </a:lnTo>
                  <a:lnTo>
                    <a:pt x="191770" y="962660"/>
                  </a:lnTo>
                  <a:lnTo>
                    <a:pt x="190500" y="965200"/>
                  </a:lnTo>
                  <a:lnTo>
                    <a:pt x="187960" y="967740"/>
                  </a:lnTo>
                  <a:lnTo>
                    <a:pt x="191770" y="971550"/>
                  </a:lnTo>
                  <a:lnTo>
                    <a:pt x="195580" y="974090"/>
                  </a:lnTo>
                  <a:lnTo>
                    <a:pt x="196850" y="971550"/>
                  </a:lnTo>
                  <a:lnTo>
                    <a:pt x="201930" y="966470"/>
                  </a:lnTo>
                  <a:close/>
                </a:path>
                <a:path w="344170" h="1140460">
                  <a:moveTo>
                    <a:pt x="210820" y="177800"/>
                  </a:moveTo>
                  <a:lnTo>
                    <a:pt x="208280" y="175260"/>
                  </a:lnTo>
                  <a:lnTo>
                    <a:pt x="207010" y="172720"/>
                  </a:lnTo>
                  <a:lnTo>
                    <a:pt x="204470" y="170180"/>
                  </a:lnTo>
                  <a:lnTo>
                    <a:pt x="200660" y="173990"/>
                  </a:lnTo>
                  <a:lnTo>
                    <a:pt x="196850" y="176530"/>
                  </a:lnTo>
                  <a:lnTo>
                    <a:pt x="201930" y="181610"/>
                  </a:lnTo>
                  <a:lnTo>
                    <a:pt x="203200" y="184150"/>
                  </a:lnTo>
                  <a:lnTo>
                    <a:pt x="207010" y="180340"/>
                  </a:lnTo>
                  <a:lnTo>
                    <a:pt x="210820" y="177800"/>
                  </a:lnTo>
                  <a:close/>
                </a:path>
                <a:path w="344170" h="1140460">
                  <a:moveTo>
                    <a:pt x="213360" y="951230"/>
                  </a:moveTo>
                  <a:lnTo>
                    <a:pt x="209550" y="948690"/>
                  </a:lnTo>
                  <a:lnTo>
                    <a:pt x="205740" y="944880"/>
                  </a:lnTo>
                  <a:lnTo>
                    <a:pt x="204470" y="947420"/>
                  </a:lnTo>
                  <a:lnTo>
                    <a:pt x="201930" y="951230"/>
                  </a:lnTo>
                  <a:lnTo>
                    <a:pt x="200660" y="952500"/>
                  </a:lnTo>
                  <a:lnTo>
                    <a:pt x="207010" y="958850"/>
                  </a:lnTo>
                  <a:lnTo>
                    <a:pt x="212090" y="953770"/>
                  </a:lnTo>
                  <a:lnTo>
                    <a:pt x="213360" y="951230"/>
                  </a:lnTo>
                  <a:close/>
                </a:path>
                <a:path w="344170" h="1140460">
                  <a:moveTo>
                    <a:pt x="222250" y="194310"/>
                  </a:moveTo>
                  <a:lnTo>
                    <a:pt x="220980" y="191770"/>
                  </a:lnTo>
                  <a:lnTo>
                    <a:pt x="218440" y="187960"/>
                  </a:lnTo>
                  <a:lnTo>
                    <a:pt x="215900" y="185420"/>
                  </a:lnTo>
                  <a:lnTo>
                    <a:pt x="213360" y="189230"/>
                  </a:lnTo>
                  <a:lnTo>
                    <a:pt x="209550" y="191770"/>
                  </a:lnTo>
                  <a:lnTo>
                    <a:pt x="210820" y="194310"/>
                  </a:lnTo>
                  <a:lnTo>
                    <a:pt x="213360" y="196850"/>
                  </a:lnTo>
                  <a:lnTo>
                    <a:pt x="214630" y="199390"/>
                  </a:lnTo>
                  <a:lnTo>
                    <a:pt x="222250" y="194310"/>
                  </a:lnTo>
                  <a:close/>
                </a:path>
                <a:path w="344170" h="1140460">
                  <a:moveTo>
                    <a:pt x="224790" y="934720"/>
                  </a:moveTo>
                  <a:lnTo>
                    <a:pt x="217170" y="929640"/>
                  </a:lnTo>
                  <a:lnTo>
                    <a:pt x="215900" y="932180"/>
                  </a:lnTo>
                  <a:lnTo>
                    <a:pt x="213360" y="934720"/>
                  </a:lnTo>
                  <a:lnTo>
                    <a:pt x="212090" y="937260"/>
                  </a:lnTo>
                  <a:lnTo>
                    <a:pt x="215900" y="941070"/>
                  </a:lnTo>
                  <a:lnTo>
                    <a:pt x="219710" y="943610"/>
                  </a:lnTo>
                  <a:lnTo>
                    <a:pt x="220980" y="941070"/>
                  </a:lnTo>
                  <a:lnTo>
                    <a:pt x="223520" y="938530"/>
                  </a:lnTo>
                  <a:lnTo>
                    <a:pt x="224790" y="934720"/>
                  </a:lnTo>
                  <a:close/>
                </a:path>
                <a:path w="344170" h="1140460">
                  <a:moveTo>
                    <a:pt x="233680" y="209550"/>
                  </a:moveTo>
                  <a:lnTo>
                    <a:pt x="231140" y="207010"/>
                  </a:lnTo>
                  <a:lnTo>
                    <a:pt x="228600" y="201930"/>
                  </a:lnTo>
                  <a:lnTo>
                    <a:pt x="223520" y="204470"/>
                  </a:lnTo>
                  <a:lnTo>
                    <a:pt x="219710" y="207010"/>
                  </a:lnTo>
                  <a:lnTo>
                    <a:pt x="222250" y="209550"/>
                  </a:lnTo>
                  <a:lnTo>
                    <a:pt x="223520" y="212090"/>
                  </a:lnTo>
                  <a:lnTo>
                    <a:pt x="226060" y="214630"/>
                  </a:lnTo>
                  <a:lnTo>
                    <a:pt x="233680" y="209550"/>
                  </a:lnTo>
                  <a:close/>
                </a:path>
                <a:path w="344170" h="1140460">
                  <a:moveTo>
                    <a:pt x="236220" y="919480"/>
                  </a:moveTo>
                  <a:lnTo>
                    <a:pt x="228600" y="914400"/>
                  </a:lnTo>
                  <a:lnTo>
                    <a:pt x="226060" y="916940"/>
                  </a:lnTo>
                  <a:lnTo>
                    <a:pt x="223520" y="922020"/>
                  </a:lnTo>
                  <a:lnTo>
                    <a:pt x="226060" y="924560"/>
                  </a:lnTo>
                  <a:lnTo>
                    <a:pt x="231140" y="927100"/>
                  </a:lnTo>
                  <a:lnTo>
                    <a:pt x="233680" y="922020"/>
                  </a:lnTo>
                  <a:lnTo>
                    <a:pt x="236220" y="919480"/>
                  </a:lnTo>
                  <a:close/>
                </a:path>
                <a:path w="344170" h="1140460">
                  <a:moveTo>
                    <a:pt x="243840" y="226060"/>
                  </a:moveTo>
                  <a:lnTo>
                    <a:pt x="242570" y="223520"/>
                  </a:lnTo>
                  <a:lnTo>
                    <a:pt x="240030" y="220980"/>
                  </a:lnTo>
                  <a:lnTo>
                    <a:pt x="238760" y="218440"/>
                  </a:lnTo>
                  <a:lnTo>
                    <a:pt x="231140" y="223520"/>
                  </a:lnTo>
                  <a:lnTo>
                    <a:pt x="232410" y="226060"/>
                  </a:lnTo>
                  <a:lnTo>
                    <a:pt x="234950" y="228600"/>
                  </a:lnTo>
                  <a:lnTo>
                    <a:pt x="236220" y="231140"/>
                  </a:lnTo>
                  <a:lnTo>
                    <a:pt x="243840" y="226060"/>
                  </a:lnTo>
                  <a:close/>
                </a:path>
                <a:path w="344170" h="1140460">
                  <a:moveTo>
                    <a:pt x="246380" y="902970"/>
                  </a:moveTo>
                  <a:lnTo>
                    <a:pt x="238760" y="897890"/>
                  </a:lnTo>
                  <a:lnTo>
                    <a:pt x="237490" y="900430"/>
                  </a:lnTo>
                  <a:lnTo>
                    <a:pt x="234950" y="902970"/>
                  </a:lnTo>
                  <a:lnTo>
                    <a:pt x="233680" y="905510"/>
                  </a:lnTo>
                  <a:lnTo>
                    <a:pt x="241300" y="910590"/>
                  </a:lnTo>
                  <a:lnTo>
                    <a:pt x="242570" y="908050"/>
                  </a:lnTo>
                  <a:lnTo>
                    <a:pt x="245110" y="905510"/>
                  </a:lnTo>
                  <a:lnTo>
                    <a:pt x="246380" y="902970"/>
                  </a:lnTo>
                  <a:close/>
                </a:path>
                <a:path w="344170" h="1140460">
                  <a:moveTo>
                    <a:pt x="254000" y="242570"/>
                  </a:moveTo>
                  <a:lnTo>
                    <a:pt x="251460" y="237490"/>
                  </a:lnTo>
                  <a:lnTo>
                    <a:pt x="248920" y="234950"/>
                  </a:lnTo>
                  <a:lnTo>
                    <a:pt x="245110" y="236220"/>
                  </a:lnTo>
                  <a:lnTo>
                    <a:pt x="241300" y="238760"/>
                  </a:lnTo>
                  <a:lnTo>
                    <a:pt x="242570" y="242570"/>
                  </a:lnTo>
                  <a:lnTo>
                    <a:pt x="245110" y="245110"/>
                  </a:lnTo>
                  <a:lnTo>
                    <a:pt x="246380" y="247650"/>
                  </a:lnTo>
                  <a:lnTo>
                    <a:pt x="254000" y="242570"/>
                  </a:lnTo>
                  <a:close/>
                </a:path>
                <a:path w="344170" h="1140460">
                  <a:moveTo>
                    <a:pt x="256540" y="886460"/>
                  </a:moveTo>
                  <a:lnTo>
                    <a:pt x="248920" y="881380"/>
                  </a:lnTo>
                  <a:lnTo>
                    <a:pt x="247650" y="883920"/>
                  </a:lnTo>
                  <a:lnTo>
                    <a:pt x="245110" y="886460"/>
                  </a:lnTo>
                  <a:lnTo>
                    <a:pt x="243840" y="890270"/>
                  </a:lnTo>
                  <a:lnTo>
                    <a:pt x="247650" y="891540"/>
                  </a:lnTo>
                  <a:lnTo>
                    <a:pt x="251460" y="894080"/>
                  </a:lnTo>
                  <a:lnTo>
                    <a:pt x="254000" y="891540"/>
                  </a:lnTo>
                  <a:lnTo>
                    <a:pt x="256540" y="886460"/>
                  </a:lnTo>
                  <a:close/>
                </a:path>
                <a:path w="344170" h="1140460">
                  <a:moveTo>
                    <a:pt x="264160" y="260350"/>
                  </a:moveTo>
                  <a:lnTo>
                    <a:pt x="262890" y="256540"/>
                  </a:lnTo>
                  <a:lnTo>
                    <a:pt x="260350" y="254000"/>
                  </a:lnTo>
                  <a:lnTo>
                    <a:pt x="259080" y="251460"/>
                  </a:lnTo>
                  <a:lnTo>
                    <a:pt x="255270" y="254000"/>
                  </a:lnTo>
                  <a:lnTo>
                    <a:pt x="251460" y="255270"/>
                  </a:lnTo>
                  <a:lnTo>
                    <a:pt x="252730" y="259080"/>
                  </a:lnTo>
                  <a:lnTo>
                    <a:pt x="255270" y="264160"/>
                  </a:lnTo>
                  <a:lnTo>
                    <a:pt x="260350" y="261620"/>
                  </a:lnTo>
                  <a:lnTo>
                    <a:pt x="264160" y="260350"/>
                  </a:lnTo>
                  <a:close/>
                </a:path>
                <a:path w="344170" h="1140460">
                  <a:moveTo>
                    <a:pt x="266700" y="868680"/>
                  </a:moveTo>
                  <a:lnTo>
                    <a:pt x="261620" y="866140"/>
                  </a:lnTo>
                  <a:lnTo>
                    <a:pt x="257810" y="864870"/>
                  </a:lnTo>
                  <a:lnTo>
                    <a:pt x="254000" y="872490"/>
                  </a:lnTo>
                  <a:lnTo>
                    <a:pt x="261620" y="877570"/>
                  </a:lnTo>
                  <a:lnTo>
                    <a:pt x="262890" y="875030"/>
                  </a:lnTo>
                  <a:lnTo>
                    <a:pt x="264160" y="871220"/>
                  </a:lnTo>
                  <a:lnTo>
                    <a:pt x="266700" y="868680"/>
                  </a:lnTo>
                  <a:close/>
                </a:path>
                <a:path w="344170" h="1140460">
                  <a:moveTo>
                    <a:pt x="273050" y="276860"/>
                  </a:moveTo>
                  <a:lnTo>
                    <a:pt x="270510" y="271780"/>
                  </a:lnTo>
                  <a:lnTo>
                    <a:pt x="269240" y="267970"/>
                  </a:lnTo>
                  <a:lnTo>
                    <a:pt x="264160" y="270510"/>
                  </a:lnTo>
                  <a:lnTo>
                    <a:pt x="260350" y="273050"/>
                  </a:lnTo>
                  <a:lnTo>
                    <a:pt x="261620" y="275590"/>
                  </a:lnTo>
                  <a:lnTo>
                    <a:pt x="264160" y="278130"/>
                  </a:lnTo>
                  <a:lnTo>
                    <a:pt x="265430" y="281940"/>
                  </a:lnTo>
                  <a:lnTo>
                    <a:pt x="273050" y="276860"/>
                  </a:lnTo>
                  <a:close/>
                </a:path>
                <a:path w="344170" h="1140460">
                  <a:moveTo>
                    <a:pt x="275590" y="852170"/>
                  </a:moveTo>
                  <a:lnTo>
                    <a:pt x="271780" y="849630"/>
                  </a:lnTo>
                  <a:lnTo>
                    <a:pt x="266700" y="847090"/>
                  </a:lnTo>
                  <a:lnTo>
                    <a:pt x="265430" y="849630"/>
                  </a:lnTo>
                  <a:lnTo>
                    <a:pt x="264160" y="853440"/>
                  </a:lnTo>
                  <a:lnTo>
                    <a:pt x="262890" y="855980"/>
                  </a:lnTo>
                  <a:lnTo>
                    <a:pt x="266700" y="858520"/>
                  </a:lnTo>
                  <a:lnTo>
                    <a:pt x="270510" y="859790"/>
                  </a:lnTo>
                  <a:lnTo>
                    <a:pt x="273050" y="857250"/>
                  </a:lnTo>
                  <a:lnTo>
                    <a:pt x="275590" y="852170"/>
                  </a:lnTo>
                  <a:close/>
                </a:path>
                <a:path w="344170" h="1140460">
                  <a:moveTo>
                    <a:pt x="281940" y="294640"/>
                  </a:moveTo>
                  <a:lnTo>
                    <a:pt x="280670" y="290830"/>
                  </a:lnTo>
                  <a:lnTo>
                    <a:pt x="278130" y="285750"/>
                  </a:lnTo>
                  <a:lnTo>
                    <a:pt x="274320" y="288290"/>
                  </a:lnTo>
                  <a:lnTo>
                    <a:pt x="269240" y="289560"/>
                  </a:lnTo>
                  <a:lnTo>
                    <a:pt x="270510" y="293370"/>
                  </a:lnTo>
                  <a:lnTo>
                    <a:pt x="271780" y="295910"/>
                  </a:lnTo>
                  <a:lnTo>
                    <a:pt x="274320" y="298450"/>
                  </a:lnTo>
                  <a:lnTo>
                    <a:pt x="278130" y="295910"/>
                  </a:lnTo>
                  <a:lnTo>
                    <a:pt x="281940" y="294640"/>
                  </a:lnTo>
                  <a:close/>
                </a:path>
                <a:path w="344170" h="1140460">
                  <a:moveTo>
                    <a:pt x="284480" y="834390"/>
                  </a:moveTo>
                  <a:lnTo>
                    <a:pt x="279400" y="831850"/>
                  </a:lnTo>
                  <a:lnTo>
                    <a:pt x="275590" y="830580"/>
                  </a:lnTo>
                  <a:lnTo>
                    <a:pt x="273050" y="835660"/>
                  </a:lnTo>
                  <a:lnTo>
                    <a:pt x="271780" y="839470"/>
                  </a:lnTo>
                  <a:lnTo>
                    <a:pt x="275590" y="840740"/>
                  </a:lnTo>
                  <a:lnTo>
                    <a:pt x="279400" y="843280"/>
                  </a:lnTo>
                  <a:lnTo>
                    <a:pt x="281940" y="839470"/>
                  </a:lnTo>
                  <a:lnTo>
                    <a:pt x="284480" y="834390"/>
                  </a:lnTo>
                  <a:close/>
                </a:path>
                <a:path w="344170" h="1140460">
                  <a:moveTo>
                    <a:pt x="290830" y="312420"/>
                  </a:moveTo>
                  <a:lnTo>
                    <a:pt x="288290" y="308610"/>
                  </a:lnTo>
                  <a:lnTo>
                    <a:pt x="285750" y="303530"/>
                  </a:lnTo>
                  <a:lnTo>
                    <a:pt x="281940" y="304800"/>
                  </a:lnTo>
                  <a:lnTo>
                    <a:pt x="278130" y="307340"/>
                  </a:lnTo>
                  <a:lnTo>
                    <a:pt x="280670" y="312420"/>
                  </a:lnTo>
                  <a:lnTo>
                    <a:pt x="281940" y="316230"/>
                  </a:lnTo>
                  <a:lnTo>
                    <a:pt x="285750" y="313690"/>
                  </a:lnTo>
                  <a:lnTo>
                    <a:pt x="290830" y="312420"/>
                  </a:lnTo>
                  <a:close/>
                </a:path>
                <a:path w="344170" h="1140460">
                  <a:moveTo>
                    <a:pt x="292100" y="816610"/>
                  </a:moveTo>
                  <a:lnTo>
                    <a:pt x="288290" y="814070"/>
                  </a:lnTo>
                  <a:lnTo>
                    <a:pt x="283210" y="812800"/>
                  </a:lnTo>
                  <a:lnTo>
                    <a:pt x="280670" y="817880"/>
                  </a:lnTo>
                  <a:lnTo>
                    <a:pt x="279400" y="821690"/>
                  </a:lnTo>
                  <a:lnTo>
                    <a:pt x="283210" y="822960"/>
                  </a:lnTo>
                  <a:lnTo>
                    <a:pt x="288290" y="825500"/>
                  </a:lnTo>
                  <a:lnTo>
                    <a:pt x="289560" y="822960"/>
                  </a:lnTo>
                  <a:lnTo>
                    <a:pt x="290830" y="819150"/>
                  </a:lnTo>
                  <a:lnTo>
                    <a:pt x="292100" y="816610"/>
                  </a:lnTo>
                  <a:close/>
                </a:path>
                <a:path w="344170" h="1140460">
                  <a:moveTo>
                    <a:pt x="298450" y="330200"/>
                  </a:moveTo>
                  <a:lnTo>
                    <a:pt x="297180" y="327660"/>
                  </a:lnTo>
                  <a:lnTo>
                    <a:pt x="295910" y="323850"/>
                  </a:lnTo>
                  <a:lnTo>
                    <a:pt x="294640" y="321310"/>
                  </a:lnTo>
                  <a:lnTo>
                    <a:pt x="289560" y="322580"/>
                  </a:lnTo>
                  <a:lnTo>
                    <a:pt x="285750" y="325120"/>
                  </a:lnTo>
                  <a:lnTo>
                    <a:pt x="288290" y="330200"/>
                  </a:lnTo>
                  <a:lnTo>
                    <a:pt x="289560" y="334010"/>
                  </a:lnTo>
                  <a:lnTo>
                    <a:pt x="293370" y="332740"/>
                  </a:lnTo>
                  <a:lnTo>
                    <a:pt x="298450" y="330200"/>
                  </a:lnTo>
                  <a:close/>
                </a:path>
                <a:path w="344170" h="1140460">
                  <a:moveTo>
                    <a:pt x="299720" y="798830"/>
                  </a:moveTo>
                  <a:lnTo>
                    <a:pt x="295910" y="796302"/>
                  </a:lnTo>
                  <a:lnTo>
                    <a:pt x="290830" y="795020"/>
                  </a:lnTo>
                  <a:lnTo>
                    <a:pt x="289560" y="797560"/>
                  </a:lnTo>
                  <a:lnTo>
                    <a:pt x="288290" y="801370"/>
                  </a:lnTo>
                  <a:lnTo>
                    <a:pt x="287020" y="803910"/>
                  </a:lnTo>
                  <a:lnTo>
                    <a:pt x="292100" y="805180"/>
                  </a:lnTo>
                  <a:lnTo>
                    <a:pt x="295910" y="807720"/>
                  </a:lnTo>
                  <a:lnTo>
                    <a:pt x="297180" y="803910"/>
                  </a:lnTo>
                  <a:lnTo>
                    <a:pt x="299720" y="798830"/>
                  </a:lnTo>
                  <a:close/>
                </a:path>
                <a:path w="344170" h="1140460">
                  <a:moveTo>
                    <a:pt x="304800" y="347980"/>
                  </a:moveTo>
                  <a:lnTo>
                    <a:pt x="303530" y="345440"/>
                  </a:lnTo>
                  <a:lnTo>
                    <a:pt x="302260" y="341630"/>
                  </a:lnTo>
                  <a:lnTo>
                    <a:pt x="300990" y="339090"/>
                  </a:lnTo>
                  <a:lnTo>
                    <a:pt x="297180" y="341630"/>
                  </a:lnTo>
                  <a:lnTo>
                    <a:pt x="293370" y="342900"/>
                  </a:lnTo>
                  <a:lnTo>
                    <a:pt x="293370" y="345440"/>
                  </a:lnTo>
                  <a:lnTo>
                    <a:pt x="294640" y="349250"/>
                  </a:lnTo>
                  <a:lnTo>
                    <a:pt x="295910" y="351790"/>
                  </a:lnTo>
                  <a:lnTo>
                    <a:pt x="300990" y="350520"/>
                  </a:lnTo>
                  <a:lnTo>
                    <a:pt x="304800" y="347980"/>
                  </a:lnTo>
                  <a:close/>
                </a:path>
                <a:path w="344170" h="1140460">
                  <a:moveTo>
                    <a:pt x="306070" y="779780"/>
                  </a:moveTo>
                  <a:lnTo>
                    <a:pt x="298450" y="777240"/>
                  </a:lnTo>
                  <a:lnTo>
                    <a:pt x="295910" y="782320"/>
                  </a:lnTo>
                  <a:lnTo>
                    <a:pt x="294640" y="786130"/>
                  </a:lnTo>
                  <a:lnTo>
                    <a:pt x="298450" y="787400"/>
                  </a:lnTo>
                  <a:lnTo>
                    <a:pt x="303530" y="789952"/>
                  </a:lnTo>
                  <a:lnTo>
                    <a:pt x="304800" y="786130"/>
                  </a:lnTo>
                  <a:lnTo>
                    <a:pt x="304800" y="783602"/>
                  </a:lnTo>
                  <a:lnTo>
                    <a:pt x="306070" y="779780"/>
                  </a:lnTo>
                  <a:close/>
                </a:path>
                <a:path w="344170" h="1140460">
                  <a:moveTo>
                    <a:pt x="311150" y="367030"/>
                  </a:moveTo>
                  <a:lnTo>
                    <a:pt x="309880" y="363220"/>
                  </a:lnTo>
                  <a:lnTo>
                    <a:pt x="309880" y="360680"/>
                  </a:lnTo>
                  <a:lnTo>
                    <a:pt x="308610" y="358140"/>
                  </a:lnTo>
                  <a:lnTo>
                    <a:pt x="303530" y="359410"/>
                  </a:lnTo>
                  <a:lnTo>
                    <a:pt x="299720" y="360680"/>
                  </a:lnTo>
                  <a:lnTo>
                    <a:pt x="300990" y="363220"/>
                  </a:lnTo>
                  <a:lnTo>
                    <a:pt x="300990" y="367030"/>
                  </a:lnTo>
                  <a:lnTo>
                    <a:pt x="302260" y="369570"/>
                  </a:lnTo>
                  <a:lnTo>
                    <a:pt x="307340" y="368300"/>
                  </a:lnTo>
                  <a:lnTo>
                    <a:pt x="311150" y="367030"/>
                  </a:lnTo>
                  <a:close/>
                </a:path>
                <a:path w="344170" h="1140460">
                  <a:moveTo>
                    <a:pt x="312420" y="762000"/>
                  </a:moveTo>
                  <a:lnTo>
                    <a:pt x="308610" y="760730"/>
                  </a:lnTo>
                  <a:lnTo>
                    <a:pt x="303530" y="758190"/>
                  </a:lnTo>
                  <a:lnTo>
                    <a:pt x="303530" y="762000"/>
                  </a:lnTo>
                  <a:lnTo>
                    <a:pt x="302260" y="764540"/>
                  </a:lnTo>
                  <a:lnTo>
                    <a:pt x="300990" y="768350"/>
                  </a:lnTo>
                  <a:lnTo>
                    <a:pt x="304800" y="769620"/>
                  </a:lnTo>
                  <a:lnTo>
                    <a:pt x="309880" y="770890"/>
                  </a:lnTo>
                  <a:lnTo>
                    <a:pt x="311150" y="768350"/>
                  </a:lnTo>
                  <a:lnTo>
                    <a:pt x="312420" y="764540"/>
                  </a:lnTo>
                  <a:lnTo>
                    <a:pt x="312420" y="762000"/>
                  </a:lnTo>
                  <a:close/>
                </a:path>
                <a:path w="344170" h="1140460">
                  <a:moveTo>
                    <a:pt x="317500" y="384810"/>
                  </a:moveTo>
                  <a:lnTo>
                    <a:pt x="314960" y="379730"/>
                  </a:lnTo>
                  <a:lnTo>
                    <a:pt x="314960" y="375920"/>
                  </a:lnTo>
                  <a:lnTo>
                    <a:pt x="304800" y="378460"/>
                  </a:lnTo>
                  <a:lnTo>
                    <a:pt x="306070" y="382270"/>
                  </a:lnTo>
                  <a:lnTo>
                    <a:pt x="307340" y="384810"/>
                  </a:lnTo>
                  <a:lnTo>
                    <a:pt x="308610" y="388620"/>
                  </a:lnTo>
                  <a:lnTo>
                    <a:pt x="312420" y="387350"/>
                  </a:lnTo>
                  <a:lnTo>
                    <a:pt x="317500" y="384810"/>
                  </a:lnTo>
                  <a:close/>
                </a:path>
                <a:path w="344170" h="1140460">
                  <a:moveTo>
                    <a:pt x="318770" y="742950"/>
                  </a:moveTo>
                  <a:lnTo>
                    <a:pt x="314960" y="741680"/>
                  </a:lnTo>
                  <a:lnTo>
                    <a:pt x="309880" y="740410"/>
                  </a:lnTo>
                  <a:lnTo>
                    <a:pt x="308610" y="744220"/>
                  </a:lnTo>
                  <a:lnTo>
                    <a:pt x="307340" y="746760"/>
                  </a:lnTo>
                  <a:lnTo>
                    <a:pt x="307340" y="749300"/>
                  </a:lnTo>
                  <a:lnTo>
                    <a:pt x="311150" y="750570"/>
                  </a:lnTo>
                  <a:lnTo>
                    <a:pt x="316230" y="751840"/>
                  </a:lnTo>
                  <a:lnTo>
                    <a:pt x="317500" y="749300"/>
                  </a:lnTo>
                  <a:lnTo>
                    <a:pt x="317500" y="745490"/>
                  </a:lnTo>
                  <a:lnTo>
                    <a:pt x="318770" y="742950"/>
                  </a:lnTo>
                  <a:close/>
                </a:path>
                <a:path w="344170" h="1140460">
                  <a:moveTo>
                    <a:pt x="322580" y="401320"/>
                  </a:moveTo>
                  <a:lnTo>
                    <a:pt x="321310" y="397510"/>
                  </a:lnTo>
                  <a:lnTo>
                    <a:pt x="320040" y="394970"/>
                  </a:lnTo>
                  <a:lnTo>
                    <a:pt x="314960" y="396240"/>
                  </a:lnTo>
                  <a:lnTo>
                    <a:pt x="311150" y="397510"/>
                  </a:lnTo>
                  <a:lnTo>
                    <a:pt x="312420" y="400050"/>
                  </a:lnTo>
                  <a:lnTo>
                    <a:pt x="312420" y="403860"/>
                  </a:lnTo>
                  <a:lnTo>
                    <a:pt x="313690" y="406400"/>
                  </a:lnTo>
                  <a:lnTo>
                    <a:pt x="318770" y="405130"/>
                  </a:lnTo>
                  <a:lnTo>
                    <a:pt x="322580" y="403860"/>
                  </a:lnTo>
                  <a:lnTo>
                    <a:pt x="322580" y="401320"/>
                  </a:lnTo>
                  <a:close/>
                </a:path>
                <a:path w="344170" h="1140460">
                  <a:moveTo>
                    <a:pt x="323850" y="723900"/>
                  </a:moveTo>
                  <a:lnTo>
                    <a:pt x="320040" y="722630"/>
                  </a:lnTo>
                  <a:lnTo>
                    <a:pt x="314960" y="721360"/>
                  </a:lnTo>
                  <a:lnTo>
                    <a:pt x="313690" y="725170"/>
                  </a:lnTo>
                  <a:lnTo>
                    <a:pt x="313690" y="727710"/>
                  </a:lnTo>
                  <a:lnTo>
                    <a:pt x="312420" y="731520"/>
                  </a:lnTo>
                  <a:lnTo>
                    <a:pt x="317500" y="732790"/>
                  </a:lnTo>
                  <a:lnTo>
                    <a:pt x="321310" y="734060"/>
                  </a:lnTo>
                  <a:lnTo>
                    <a:pt x="322580" y="730250"/>
                  </a:lnTo>
                  <a:lnTo>
                    <a:pt x="322580" y="727710"/>
                  </a:lnTo>
                  <a:lnTo>
                    <a:pt x="323850" y="723900"/>
                  </a:lnTo>
                  <a:close/>
                </a:path>
                <a:path w="344170" h="1140460">
                  <a:moveTo>
                    <a:pt x="327660" y="422910"/>
                  </a:moveTo>
                  <a:lnTo>
                    <a:pt x="326390" y="420370"/>
                  </a:lnTo>
                  <a:lnTo>
                    <a:pt x="326390" y="416560"/>
                  </a:lnTo>
                  <a:lnTo>
                    <a:pt x="325120" y="414020"/>
                  </a:lnTo>
                  <a:lnTo>
                    <a:pt x="320040" y="415290"/>
                  </a:lnTo>
                  <a:lnTo>
                    <a:pt x="316230" y="416560"/>
                  </a:lnTo>
                  <a:lnTo>
                    <a:pt x="317500" y="419100"/>
                  </a:lnTo>
                  <a:lnTo>
                    <a:pt x="317500" y="421640"/>
                  </a:lnTo>
                  <a:lnTo>
                    <a:pt x="318770" y="425450"/>
                  </a:lnTo>
                  <a:lnTo>
                    <a:pt x="322580" y="424180"/>
                  </a:lnTo>
                  <a:lnTo>
                    <a:pt x="327660" y="422910"/>
                  </a:lnTo>
                  <a:close/>
                </a:path>
                <a:path w="344170" h="1140460">
                  <a:moveTo>
                    <a:pt x="328930" y="704850"/>
                  </a:moveTo>
                  <a:lnTo>
                    <a:pt x="323850" y="703580"/>
                  </a:lnTo>
                  <a:lnTo>
                    <a:pt x="320040" y="702310"/>
                  </a:lnTo>
                  <a:lnTo>
                    <a:pt x="317500" y="709930"/>
                  </a:lnTo>
                  <a:lnTo>
                    <a:pt x="317500" y="712470"/>
                  </a:lnTo>
                  <a:lnTo>
                    <a:pt x="322580" y="713740"/>
                  </a:lnTo>
                  <a:lnTo>
                    <a:pt x="326390" y="715010"/>
                  </a:lnTo>
                  <a:lnTo>
                    <a:pt x="327660" y="711200"/>
                  </a:lnTo>
                  <a:lnTo>
                    <a:pt x="327660" y="708660"/>
                  </a:lnTo>
                  <a:lnTo>
                    <a:pt x="328930" y="704850"/>
                  </a:lnTo>
                  <a:close/>
                </a:path>
                <a:path w="344170" h="1140460">
                  <a:moveTo>
                    <a:pt x="331470" y="439420"/>
                  </a:moveTo>
                  <a:lnTo>
                    <a:pt x="330200" y="435610"/>
                  </a:lnTo>
                  <a:lnTo>
                    <a:pt x="328930" y="433070"/>
                  </a:lnTo>
                  <a:lnTo>
                    <a:pt x="325120" y="434340"/>
                  </a:lnTo>
                  <a:lnTo>
                    <a:pt x="320040" y="434340"/>
                  </a:lnTo>
                  <a:lnTo>
                    <a:pt x="321310" y="438150"/>
                  </a:lnTo>
                  <a:lnTo>
                    <a:pt x="322580" y="440690"/>
                  </a:lnTo>
                  <a:lnTo>
                    <a:pt x="322580" y="444500"/>
                  </a:lnTo>
                  <a:lnTo>
                    <a:pt x="327660" y="443230"/>
                  </a:lnTo>
                  <a:lnTo>
                    <a:pt x="331470" y="443230"/>
                  </a:lnTo>
                  <a:lnTo>
                    <a:pt x="331470" y="439420"/>
                  </a:lnTo>
                  <a:close/>
                </a:path>
                <a:path w="344170" h="1140460">
                  <a:moveTo>
                    <a:pt x="332740" y="685800"/>
                  </a:moveTo>
                  <a:lnTo>
                    <a:pt x="327660" y="684530"/>
                  </a:lnTo>
                  <a:lnTo>
                    <a:pt x="323850" y="684530"/>
                  </a:lnTo>
                  <a:lnTo>
                    <a:pt x="322580" y="687070"/>
                  </a:lnTo>
                  <a:lnTo>
                    <a:pt x="322580" y="690880"/>
                  </a:lnTo>
                  <a:lnTo>
                    <a:pt x="321310" y="693420"/>
                  </a:lnTo>
                  <a:lnTo>
                    <a:pt x="326390" y="694690"/>
                  </a:lnTo>
                  <a:lnTo>
                    <a:pt x="330200" y="695960"/>
                  </a:lnTo>
                  <a:lnTo>
                    <a:pt x="331470" y="692150"/>
                  </a:lnTo>
                  <a:lnTo>
                    <a:pt x="331470" y="688340"/>
                  </a:lnTo>
                  <a:lnTo>
                    <a:pt x="332740" y="685800"/>
                  </a:lnTo>
                  <a:close/>
                </a:path>
                <a:path w="344170" h="1140460">
                  <a:moveTo>
                    <a:pt x="335280" y="461010"/>
                  </a:moveTo>
                  <a:lnTo>
                    <a:pt x="334010" y="458470"/>
                  </a:lnTo>
                  <a:lnTo>
                    <a:pt x="334010" y="452120"/>
                  </a:lnTo>
                  <a:lnTo>
                    <a:pt x="328930" y="452120"/>
                  </a:lnTo>
                  <a:lnTo>
                    <a:pt x="325120" y="453390"/>
                  </a:lnTo>
                  <a:lnTo>
                    <a:pt x="325120" y="459740"/>
                  </a:lnTo>
                  <a:lnTo>
                    <a:pt x="326390" y="463550"/>
                  </a:lnTo>
                  <a:lnTo>
                    <a:pt x="330200" y="462280"/>
                  </a:lnTo>
                  <a:lnTo>
                    <a:pt x="335280" y="461010"/>
                  </a:lnTo>
                  <a:close/>
                </a:path>
                <a:path w="344170" h="1140460">
                  <a:moveTo>
                    <a:pt x="336550" y="666750"/>
                  </a:moveTo>
                  <a:lnTo>
                    <a:pt x="331470" y="665480"/>
                  </a:lnTo>
                  <a:lnTo>
                    <a:pt x="326390" y="665480"/>
                  </a:lnTo>
                  <a:lnTo>
                    <a:pt x="326390" y="668020"/>
                  </a:lnTo>
                  <a:lnTo>
                    <a:pt x="325120" y="671830"/>
                  </a:lnTo>
                  <a:lnTo>
                    <a:pt x="325120" y="674370"/>
                  </a:lnTo>
                  <a:lnTo>
                    <a:pt x="330200" y="675640"/>
                  </a:lnTo>
                  <a:lnTo>
                    <a:pt x="334010" y="676910"/>
                  </a:lnTo>
                  <a:lnTo>
                    <a:pt x="335280" y="673100"/>
                  </a:lnTo>
                  <a:lnTo>
                    <a:pt x="335280" y="669290"/>
                  </a:lnTo>
                  <a:lnTo>
                    <a:pt x="336550" y="666750"/>
                  </a:lnTo>
                  <a:close/>
                </a:path>
                <a:path w="344170" h="1140460">
                  <a:moveTo>
                    <a:pt x="337820" y="477520"/>
                  </a:moveTo>
                  <a:lnTo>
                    <a:pt x="336550" y="473710"/>
                  </a:lnTo>
                  <a:lnTo>
                    <a:pt x="336550" y="471170"/>
                  </a:lnTo>
                  <a:lnTo>
                    <a:pt x="331470" y="471170"/>
                  </a:lnTo>
                  <a:lnTo>
                    <a:pt x="327660" y="472440"/>
                  </a:lnTo>
                  <a:lnTo>
                    <a:pt x="327660" y="476250"/>
                  </a:lnTo>
                  <a:lnTo>
                    <a:pt x="328930" y="478790"/>
                  </a:lnTo>
                  <a:lnTo>
                    <a:pt x="328930" y="481330"/>
                  </a:lnTo>
                  <a:lnTo>
                    <a:pt x="337820" y="481330"/>
                  </a:lnTo>
                  <a:lnTo>
                    <a:pt x="337820" y="477520"/>
                  </a:lnTo>
                  <a:close/>
                </a:path>
                <a:path w="344170" h="1140460">
                  <a:moveTo>
                    <a:pt x="339090" y="647700"/>
                  </a:moveTo>
                  <a:lnTo>
                    <a:pt x="334010" y="647700"/>
                  </a:lnTo>
                  <a:lnTo>
                    <a:pt x="328930" y="646430"/>
                  </a:lnTo>
                  <a:lnTo>
                    <a:pt x="328930" y="652780"/>
                  </a:lnTo>
                  <a:lnTo>
                    <a:pt x="327660" y="655320"/>
                  </a:lnTo>
                  <a:lnTo>
                    <a:pt x="332740" y="656590"/>
                  </a:lnTo>
                  <a:lnTo>
                    <a:pt x="337820" y="656590"/>
                  </a:lnTo>
                  <a:lnTo>
                    <a:pt x="337820" y="650240"/>
                  </a:lnTo>
                  <a:lnTo>
                    <a:pt x="339090" y="647700"/>
                  </a:lnTo>
                  <a:close/>
                </a:path>
                <a:path w="344170" h="1140460">
                  <a:moveTo>
                    <a:pt x="340360" y="496570"/>
                  </a:moveTo>
                  <a:lnTo>
                    <a:pt x="339090" y="494030"/>
                  </a:lnTo>
                  <a:lnTo>
                    <a:pt x="339090" y="490220"/>
                  </a:lnTo>
                  <a:lnTo>
                    <a:pt x="334010" y="491490"/>
                  </a:lnTo>
                  <a:lnTo>
                    <a:pt x="330200" y="491490"/>
                  </a:lnTo>
                  <a:lnTo>
                    <a:pt x="330200" y="494030"/>
                  </a:lnTo>
                  <a:lnTo>
                    <a:pt x="331470" y="497840"/>
                  </a:lnTo>
                  <a:lnTo>
                    <a:pt x="331470" y="500380"/>
                  </a:lnTo>
                  <a:lnTo>
                    <a:pt x="340360" y="500380"/>
                  </a:lnTo>
                  <a:lnTo>
                    <a:pt x="340360" y="496570"/>
                  </a:lnTo>
                  <a:close/>
                </a:path>
                <a:path w="344170" h="1140460">
                  <a:moveTo>
                    <a:pt x="341630" y="628650"/>
                  </a:moveTo>
                  <a:lnTo>
                    <a:pt x="336550" y="627380"/>
                  </a:lnTo>
                  <a:lnTo>
                    <a:pt x="331470" y="627380"/>
                  </a:lnTo>
                  <a:lnTo>
                    <a:pt x="331470" y="633730"/>
                  </a:lnTo>
                  <a:lnTo>
                    <a:pt x="330200" y="636270"/>
                  </a:lnTo>
                  <a:lnTo>
                    <a:pt x="335280" y="637540"/>
                  </a:lnTo>
                  <a:lnTo>
                    <a:pt x="340360" y="637540"/>
                  </a:lnTo>
                  <a:lnTo>
                    <a:pt x="340360" y="631190"/>
                  </a:lnTo>
                  <a:lnTo>
                    <a:pt x="341630" y="628650"/>
                  </a:lnTo>
                  <a:close/>
                </a:path>
                <a:path w="344170" h="1140460">
                  <a:moveTo>
                    <a:pt x="341630" y="510540"/>
                  </a:moveTo>
                  <a:lnTo>
                    <a:pt x="331470" y="510540"/>
                  </a:lnTo>
                  <a:lnTo>
                    <a:pt x="332740" y="514350"/>
                  </a:lnTo>
                  <a:lnTo>
                    <a:pt x="332740" y="520700"/>
                  </a:lnTo>
                  <a:lnTo>
                    <a:pt x="337820" y="519430"/>
                  </a:lnTo>
                  <a:lnTo>
                    <a:pt x="341630" y="519430"/>
                  </a:lnTo>
                  <a:lnTo>
                    <a:pt x="341630" y="510540"/>
                  </a:lnTo>
                  <a:close/>
                </a:path>
                <a:path w="344170" h="1140460">
                  <a:moveTo>
                    <a:pt x="342900" y="608330"/>
                  </a:moveTo>
                  <a:lnTo>
                    <a:pt x="332740" y="608330"/>
                  </a:lnTo>
                  <a:lnTo>
                    <a:pt x="332740" y="617220"/>
                  </a:lnTo>
                  <a:lnTo>
                    <a:pt x="336550" y="618490"/>
                  </a:lnTo>
                  <a:lnTo>
                    <a:pt x="341630" y="618490"/>
                  </a:lnTo>
                  <a:lnTo>
                    <a:pt x="341630" y="614680"/>
                  </a:lnTo>
                  <a:lnTo>
                    <a:pt x="342900" y="612140"/>
                  </a:lnTo>
                  <a:lnTo>
                    <a:pt x="342900" y="608330"/>
                  </a:lnTo>
                  <a:close/>
                </a:path>
                <a:path w="344170" h="1140460">
                  <a:moveTo>
                    <a:pt x="342900" y="529590"/>
                  </a:moveTo>
                  <a:lnTo>
                    <a:pt x="334010" y="529590"/>
                  </a:lnTo>
                  <a:lnTo>
                    <a:pt x="334010" y="539750"/>
                  </a:lnTo>
                  <a:lnTo>
                    <a:pt x="342900" y="539750"/>
                  </a:lnTo>
                  <a:lnTo>
                    <a:pt x="342900" y="529590"/>
                  </a:lnTo>
                  <a:close/>
                </a:path>
                <a:path w="344170" h="1140460">
                  <a:moveTo>
                    <a:pt x="344170" y="589280"/>
                  </a:moveTo>
                  <a:lnTo>
                    <a:pt x="339090" y="589280"/>
                  </a:lnTo>
                  <a:lnTo>
                    <a:pt x="334010" y="588010"/>
                  </a:lnTo>
                  <a:lnTo>
                    <a:pt x="334010" y="598170"/>
                  </a:lnTo>
                  <a:lnTo>
                    <a:pt x="339090" y="598170"/>
                  </a:lnTo>
                  <a:lnTo>
                    <a:pt x="342900" y="599440"/>
                  </a:lnTo>
                  <a:lnTo>
                    <a:pt x="342900" y="595630"/>
                  </a:lnTo>
                  <a:lnTo>
                    <a:pt x="344170" y="591820"/>
                  </a:lnTo>
                  <a:lnTo>
                    <a:pt x="344170" y="589280"/>
                  </a:lnTo>
                  <a:close/>
                </a:path>
                <a:path w="344170" h="1140460">
                  <a:moveTo>
                    <a:pt x="344170" y="568960"/>
                  </a:moveTo>
                  <a:lnTo>
                    <a:pt x="334010" y="568960"/>
                  </a:lnTo>
                  <a:lnTo>
                    <a:pt x="334010" y="579120"/>
                  </a:lnTo>
                  <a:lnTo>
                    <a:pt x="344170" y="579120"/>
                  </a:lnTo>
                  <a:lnTo>
                    <a:pt x="344170" y="568960"/>
                  </a:lnTo>
                  <a:close/>
                </a:path>
                <a:path w="344170" h="1140460">
                  <a:moveTo>
                    <a:pt x="344170" y="548640"/>
                  </a:moveTo>
                  <a:lnTo>
                    <a:pt x="339090" y="548640"/>
                  </a:lnTo>
                  <a:lnTo>
                    <a:pt x="334010" y="549910"/>
                  </a:lnTo>
                  <a:lnTo>
                    <a:pt x="334010" y="558800"/>
                  </a:lnTo>
                  <a:lnTo>
                    <a:pt x="344170" y="558800"/>
                  </a:lnTo>
                  <a:lnTo>
                    <a:pt x="344170" y="548640"/>
                  </a:lnTo>
                  <a:close/>
                </a:path>
              </a:pathLst>
            </a:custGeom>
            <a:solidFill>
              <a:srgbClr val="000000"/>
            </a:solidFill>
          </p:spPr>
          <p:txBody>
            <a:bodyPr wrap="square" lIns="0" tIns="0" rIns="0" bIns="0" rtlCol="0"/>
            <a:lstStyle/>
            <a:p>
              <a:endParaRPr sz="1906"/>
            </a:p>
          </p:txBody>
        </p:sp>
        <p:sp>
          <p:nvSpPr>
            <p:cNvPr id="65" name="object 65"/>
            <p:cNvSpPr/>
            <p:nvPr/>
          </p:nvSpPr>
          <p:spPr>
            <a:xfrm>
              <a:off x="6451600" y="5937249"/>
              <a:ext cx="1292860" cy="233679"/>
            </a:xfrm>
            <a:custGeom>
              <a:avLst/>
              <a:gdLst/>
              <a:ahLst/>
              <a:cxnLst/>
              <a:rect l="l" t="t" r="r" b="b"/>
              <a:pathLst>
                <a:path w="1292859" h="233679">
                  <a:moveTo>
                    <a:pt x="12700" y="6350"/>
                  </a:moveTo>
                  <a:lnTo>
                    <a:pt x="10160" y="3810"/>
                  </a:lnTo>
                  <a:lnTo>
                    <a:pt x="7620" y="2540"/>
                  </a:lnTo>
                  <a:lnTo>
                    <a:pt x="6350" y="0"/>
                  </a:lnTo>
                  <a:lnTo>
                    <a:pt x="2540" y="3810"/>
                  </a:lnTo>
                  <a:lnTo>
                    <a:pt x="0" y="7620"/>
                  </a:lnTo>
                  <a:lnTo>
                    <a:pt x="2540" y="8890"/>
                  </a:lnTo>
                  <a:lnTo>
                    <a:pt x="5080" y="11430"/>
                  </a:lnTo>
                  <a:lnTo>
                    <a:pt x="7620" y="12700"/>
                  </a:lnTo>
                  <a:lnTo>
                    <a:pt x="10160" y="10160"/>
                  </a:lnTo>
                  <a:lnTo>
                    <a:pt x="12700" y="6350"/>
                  </a:lnTo>
                  <a:close/>
                </a:path>
                <a:path w="1292859" h="233679">
                  <a:moveTo>
                    <a:pt x="27940" y="17780"/>
                  </a:moveTo>
                  <a:lnTo>
                    <a:pt x="25400" y="16510"/>
                  </a:lnTo>
                  <a:lnTo>
                    <a:pt x="22860" y="13970"/>
                  </a:lnTo>
                  <a:lnTo>
                    <a:pt x="20320" y="12700"/>
                  </a:lnTo>
                  <a:lnTo>
                    <a:pt x="17780" y="15240"/>
                  </a:lnTo>
                  <a:lnTo>
                    <a:pt x="15240" y="19050"/>
                  </a:lnTo>
                  <a:lnTo>
                    <a:pt x="20320" y="24130"/>
                  </a:lnTo>
                  <a:lnTo>
                    <a:pt x="22860" y="25400"/>
                  </a:lnTo>
                  <a:lnTo>
                    <a:pt x="27940" y="17780"/>
                  </a:lnTo>
                  <a:close/>
                </a:path>
                <a:path w="1292859" h="233679">
                  <a:moveTo>
                    <a:pt x="43180" y="29210"/>
                  </a:moveTo>
                  <a:lnTo>
                    <a:pt x="40640" y="27940"/>
                  </a:lnTo>
                  <a:lnTo>
                    <a:pt x="38100" y="25400"/>
                  </a:lnTo>
                  <a:lnTo>
                    <a:pt x="35560" y="24130"/>
                  </a:lnTo>
                  <a:lnTo>
                    <a:pt x="30480" y="31750"/>
                  </a:lnTo>
                  <a:lnTo>
                    <a:pt x="33020" y="33020"/>
                  </a:lnTo>
                  <a:lnTo>
                    <a:pt x="35560" y="35560"/>
                  </a:lnTo>
                  <a:lnTo>
                    <a:pt x="38100" y="36830"/>
                  </a:lnTo>
                  <a:lnTo>
                    <a:pt x="43180" y="29210"/>
                  </a:lnTo>
                  <a:close/>
                </a:path>
                <a:path w="1292859" h="233679">
                  <a:moveTo>
                    <a:pt x="58420" y="40640"/>
                  </a:moveTo>
                  <a:lnTo>
                    <a:pt x="55880" y="39370"/>
                  </a:lnTo>
                  <a:lnTo>
                    <a:pt x="53340" y="36830"/>
                  </a:lnTo>
                  <a:lnTo>
                    <a:pt x="50800" y="35560"/>
                  </a:lnTo>
                  <a:lnTo>
                    <a:pt x="45720" y="43180"/>
                  </a:lnTo>
                  <a:lnTo>
                    <a:pt x="48260" y="44450"/>
                  </a:lnTo>
                  <a:lnTo>
                    <a:pt x="50800" y="46990"/>
                  </a:lnTo>
                  <a:lnTo>
                    <a:pt x="53340" y="48260"/>
                  </a:lnTo>
                  <a:lnTo>
                    <a:pt x="58420" y="40640"/>
                  </a:lnTo>
                  <a:close/>
                </a:path>
                <a:path w="1292859" h="233679">
                  <a:moveTo>
                    <a:pt x="74930" y="52070"/>
                  </a:moveTo>
                  <a:lnTo>
                    <a:pt x="72390" y="49530"/>
                  </a:lnTo>
                  <a:lnTo>
                    <a:pt x="69850" y="48260"/>
                  </a:lnTo>
                  <a:lnTo>
                    <a:pt x="67297" y="45720"/>
                  </a:lnTo>
                  <a:lnTo>
                    <a:pt x="64770" y="50800"/>
                  </a:lnTo>
                  <a:lnTo>
                    <a:pt x="60947" y="53340"/>
                  </a:lnTo>
                  <a:lnTo>
                    <a:pt x="64770" y="55880"/>
                  </a:lnTo>
                  <a:lnTo>
                    <a:pt x="67297" y="58420"/>
                  </a:lnTo>
                  <a:lnTo>
                    <a:pt x="69850" y="59690"/>
                  </a:lnTo>
                  <a:lnTo>
                    <a:pt x="74930" y="52070"/>
                  </a:lnTo>
                  <a:close/>
                </a:path>
                <a:path w="1292859" h="233679">
                  <a:moveTo>
                    <a:pt x="91440" y="62230"/>
                  </a:moveTo>
                  <a:lnTo>
                    <a:pt x="87630" y="60960"/>
                  </a:lnTo>
                  <a:lnTo>
                    <a:pt x="85090" y="58420"/>
                  </a:lnTo>
                  <a:lnTo>
                    <a:pt x="82550" y="57150"/>
                  </a:lnTo>
                  <a:lnTo>
                    <a:pt x="77470" y="64770"/>
                  </a:lnTo>
                  <a:lnTo>
                    <a:pt x="79997" y="67310"/>
                  </a:lnTo>
                  <a:lnTo>
                    <a:pt x="82550" y="68580"/>
                  </a:lnTo>
                  <a:lnTo>
                    <a:pt x="86347" y="69850"/>
                  </a:lnTo>
                  <a:lnTo>
                    <a:pt x="91440" y="62230"/>
                  </a:lnTo>
                  <a:close/>
                </a:path>
                <a:path w="1292859" h="233679">
                  <a:moveTo>
                    <a:pt x="107950" y="72390"/>
                  </a:moveTo>
                  <a:lnTo>
                    <a:pt x="104140" y="71120"/>
                  </a:lnTo>
                  <a:lnTo>
                    <a:pt x="101600" y="69850"/>
                  </a:lnTo>
                  <a:lnTo>
                    <a:pt x="99047" y="67310"/>
                  </a:lnTo>
                  <a:lnTo>
                    <a:pt x="93980" y="74930"/>
                  </a:lnTo>
                  <a:lnTo>
                    <a:pt x="97790" y="77470"/>
                  </a:lnTo>
                  <a:lnTo>
                    <a:pt x="102870" y="80010"/>
                  </a:lnTo>
                  <a:lnTo>
                    <a:pt x="107950" y="72390"/>
                  </a:lnTo>
                  <a:close/>
                </a:path>
                <a:path w="1292859" h="233679">
                  <a:moveTo>
                    <a:pt x="124447" y="82550"/>
                  </a:moveTo>
                  <a:lnTo>
                    <a:pt x="119380" y="80010"/>
                  </a:lnTo>
                  <a:lnTo>
                    <a:pt x="115570" y="77470"/>
                  </a:lnTo>
                  <a:lnTo>
                    <a:pt x="114300" y="81280"/>
                  </a:lnTo>
                  <a:lnTo>
                    <a:pt x="111747" y="86360"/>
                  </a:lnTo>
                  <a:lnTo>
                    <a:pt x="116840" y="88900"/>
                  </a:lnTo>
                  <a:lnTo>
                    <a:pt x="119380" y="91440"/>
                  </a:lnTo>
                  <a:lnTo>
                    <a:pt x="121920" y="86360"/>
                  </a:lnTo>
                  <a:lnTo>
                    <a:pt x="124447" y="82550"/>
                  </a:lnTo>
                  <a:close/>
                </a:path>
                <a:path w="1292859" h="233679">
                  <a:moveTo>
                    <a:pt x="140970" y="91440"/>
                  </a:moveTo>
                  <a:lnTo>
                    <a:pt x="133350" y="87630"/>
                  </a:lnTo>
                  <a:lnTo>
                    <a:pt x="128270" y="95250"/>
                  </a:lnTo>
                  <a:lnTo>
                    <a:pt x="130797" y="96520"/>
                  </a:lnTo>
                  <a:lnTo>
                    <a:pt x="133350" y="99060"/>
                  </a:lnTo>
                  <a:lnTo>
                    <a:pt x="137147" y="100330"/>
                  </a:lnTo>
                  <a:lnTo>
                    <a:pt x="138430" y="96520"/>
                  </a:lnTo>
                  <a:lnTo>
                    <a:pt x="140970" y="91440"/>
                  </a:lnTo>
                  <a:close/>
                </a:path>
                <a:path w="1292859" h="233679">
                  <a:moveTo>
                    <a:pt x="157480" y="101600"/>
                  </a:moveTo>
                  <a:lnTo>
                    <a:pt x="154940" y="99060"/>
                  </a:lnTo>
                  <a:lnTo>
                    <a:pt x="149847" y="96520"/>
                  </a:lnTo>
                  <a:lnTo>
                    <a:pt x="147320" y="100330"/>
                  </a:lnTo>
                  <a:lnTo>
                    <a:pt x="144780" y="105410"/>
                  </a:lnTo>
                  <a:lnTo>
                    <a:pt x="147320" y="106680"/>
                  </a:lnTo>
                  <a:lnTo>
                    <a:pt x="151130" y="107950"/>
                  </a:lnTo>
                  <a:lnTo>
                    <a:pt x="153670" y="109220"/>
                  </a:lnTo>
                  <a:lnTo>
                    <a:pt x="156197" y="105410"/>
                  </a:lnTo>
                  <a:lnTo>
                    <a:pt x="157480" y="101600"/>
                  </a:lnTo>
                  <a:close/>
                </a:path>
                <a:path w="1292859" h="233679">
                  <a:moveTo>
                    <a:pt x="175247" y="110490"/>
                  </a:moveTo>
                  <a:lnTo>
                    <a:pt x="171450" y="109220"/>
                  </a:lnTo>
                  <a:lnTo>
                    <a:pt x="168897" y="106680"/>
                  </a:lnTo>
                  <a:lnTo>
                    <a:pt x="166370" y="105410"/>
                  </a:lnTo>
                  <a:lnTo>
                    <a:pt x="163830" y="109220"/>
                  </a:lnTo>
                  <a:lnTo>
                    <a:pt x="162547" y="114300"/>
                  </a:lnTo>
                  <a:lnTo>
                    <a:pt x="167640" y="116840"/>
                  </a:lnTo>
                  <a:lnTo>
                    <a:pt x="171450" y="118110"/>
                  </a:lnTo>
                  <a:lnTo>
                    <a:pt x="172720" y="114300"/>
                  </a:lnTo>
                  <a:lnTo>
                    <a:pt x="175247" y="110490"/>
                  </a:lnTo>
                  <a:close/>
                </a:path>
                <a:path w="1292859" h="233679">
                  <a:moveTo>
                    <a:pt x="191770" y="118110"/>
                  </a:moveTo>
                  <a:lnTo>
                    <a:pt x="184150" y="114300"/>
                  </a:lnTo>
                  <a:lnTo>
                    <a:pt x="181597" y="118110"/>
                  </a:lnTo>
                  <a:lnTo>
                    <a:pt x="179070" y="123190"/>
                  </a:lnTo>
                  <a:lnTo>
                    <a:pt x="182880" y="124460"/>
                  </a:lnTo>
                  <a:lnTo>
                    <a:pt x="187947" y="127000"/>
                  </a:lnTo>
                  <a:lnTo>
                    <a:pt x="190500" y="123190"/>
                  </a:lnTo>
                  <a:lnTo>
                    <a:pt x="191770" y="118110"/>
                  </a:lnTo>
                  <a:close/>
                </a:path>
                <a:path w="1292859" h="233679">
                  <a:moveTo>
                    <a:pt x="209550" y="127000"/>
                  </a:moveTo>
                  <a:lnTo>
                    <a:pt x="204470" y="124460"/>
                  </a:lnTo>
                  <a:lnTo>
                    <a:pt x="200647" y="123190"/>
                  </a:lnTo>
                  <a:lnTo>
                    <a:pt x="199390" y="127000"/>
                  </a:lnTo>
                  <a:lnTo>
                    <a:pt x="196850" y="130810"/>
                  </a:lnTo>
                  <a:lnTo>
                    <a:pt x="200647" y="132080"/>
                  </a:lnTo>
                  <a:lnTo>
                    <a:pt x="205740" y="134620"/>
                  </a:lnTo>
                  <a:lnTo>
                    <a:pt x="208280" y="130810"/>
                  </a:lnTo>
                  <a:lnTo>
                    <a:pt x="209550" y="127000"/>
                  </a:lnTo>
                  <a:close/>
                </a:path>
                <a:path w="1292859" h="233679">
                  <a:moveTo>
                    <a:pt x="227330" y="134620"/>
                  </a:moveTo>
                  <a:lnTo>
                    <a:pt x="222250" y="132080"/>
                  </a:lnTo>
                  <a:lnTo>
                    <a:pt x="218440" y="130810"/>
                  </a:lnTo>
                  <a:lnTo>
                    <a:pt x="217170" y="134620"/>
                  </a:lnTo>
                  <a:lnTo>
                    <a:pt x="214630" y="139700"/>
                  </a:lnTo>
                  <a:lnTo>
                    <a:pt x="218440" y="140970"/>
                  </a:lnTo>
                  <a:lnTo>
                    <a:pt x="220980" y="142240"/>
                  </a:lnTo>
                  <a:lnTo>
                    <a:pt x="224790" y="143510"/>
                  </a:lnTo>
                  <a:lnTo>
                    <a:pt x="226060" y="138430"/>
                  </a:lnTo>
                  <a:lnTo>
                    <a:pt x="227330" y="134620"/>
                  </a:lnTo>
                  <a:close/>
                </a:path>
                <a:path w="1292859" h="233679">
                  <a:moveTo>
                    <a:pt x="246380" y="142240"/>
                  </a:moveTo>
                  <a:lnTo>
                    <a:pt x="242570" y="140970"/>
                  </a:lnTo>
                  <a:lnTo>
                    <a:pt x="240030" y="139700"/>
                  </a:lnTo>
                  <a:lnTo>
                    <a:pt x="236220" y="138430"/>
                  </a:lnTo>
                  <a:lnTo>
                    <a:pt x="234950" y="142240"/>
                  </a:lnTo>
                  <a:lnTo>
                    <a:pt x="233680" y="147320"/>
                  </a:lnTo>
                  <a:lnTo>
                    <a:pt x="238760" y="149860"/>
                  </a:lnTo>
                  <a:lnTo>
                    <a:pt x="242570" y="151130"/>
                  </a:lnTo>
                  <a:lnTo>
                    <a:pt x="243840" y="146050"/>
                  </a:lnTo>
                  <a:lnTo>
                    <a:pt x="246380" y="142240"/>
                  </a:lnTo>
                  <a:close/>
                </a:path>
                <a:path w="1292859" h="233679">
                  <a:moveTo>
                    <a:pt x="264160" y="149860"/>
                  </a:moveTo>
                  <a:lnTo>
                    <a:pt x="260350" y="147320"/>
                  </a:lnTo>
                  <a:lnTo>
                    <a:pt x="257810" y="147320"/>
                  </a:lnTo>
                  <a:lnTo>
                    <a:pt x="255270" y="146050"/>
                  </a:lnTo>
                  <a:lnTo>
                    <a:pt x="252730" y="149860"/>
                  </a:lnTo>
                  <a:lnTo>
                    <a:pt x="251460" y="154940"/>
                  </a:lnTo>
                  <a:lnTo>
                    <a:pt x="254000" y="154940"/>
                  </a:lnTo>
                  <a:lnTo>
                    <a:pt x="257810" y="156210"/>
                  </a:lnTo>
                  <a:lnTo>
                    <a:pt x="260350" y="157480"/>
                  </a:lnTo>
                  <a:lnTo>
                    <a:pt x="261620" y="153670"/>
                  </a:lnTo>
                  <a:lnTo>
                    <a:pt x="264160" y="149860"/>
                  </a:lnTo>
                  <a:close/>
                </a:path>
                <a:path w="1292859" h="233679">
                  <a:moveTo>
                    <a:pt x="281940" y="156210"/>
                  </a:moveTo>
                  <a:lnTo>
                    <a:pt x="278130" y="154940"/>
                  </a:lnTo>
                  <a:lnTo>
                    <a:pt x="273050" y="152400"/>
                  </a:lnTo>
                  <a:lnTo>
                    <a:pt x="270510" y="156210"/>
                  </a:lnTo>
                  <a:lnTo>
                    <a:pt x="269240" y="161290"/>
                  </a:lnTo>
                  <a:lnTo>
                    <a:pt x="273050" y="162560"/>
                  </a:lnTo>
                  <a:lnTo>
                    <a:pt x="278130" y="165100"/>
                  </a:lnTo>
                  <a:lnTo>
                    <a:pt x="280670" y="160020"/>
                  </a:lnTo>
                  <a:lnTo>
                    <a:pt x="281940" y="156210"/>
                  </a:lnTo>
                  <a:close/>
                </a:path>
                <a:path w="1292859" h="233679">
                  <a:moveTo>
                    <a:pt x="299720" y="162560"/>
                  </a:moveTo>
                  <a:lnTo>
                    <a:pt x="297180" y="161290"/>
                  </a:lnTo>
                  <a:lnTo>
                    <a:pt x="293370" y="160020"/>
                  </a:lnTo>
                  <a:lnTo>
                    <a:pt x="290830" y="158750"/>
                  </a:lnTo>
                  <a:lnTo>
                    <a:pt x="289560" y="163830"/>
                  </a:lnTo>
                  <a:lnTo>
                    <a:pt x="287020" y="167640"/>
                  </a:lnTo>
                  <a:lnTo>
                    <a:pt x="290830" y="168910"/>
                  </a:lnTo>
                  <a:lnTo>
                    <a:pt x="293370" y="170180"/>
                  </a:lnTo>
                  <a:lnTo>
                    <a:pt x="297180" y="171450"/>
                  </a:lnTo>
                  <a:lnTo>
                    <a:pt x="298450" y="166370"/>
                  </a:lnTo>
                  <a:lnTo>
                    <a:pt x="299720" y="162560"/>
                  </a:lnTo>
                  <a:close/>
                </a:path>
                <a:path w="1292859" h="233679">
                  <a:moveTo>
                    <a:pt x="317500" y="168910"/>
                  </a:moveTo>
                  <a:lnTo>
                    <a:pt x="314960" y="167640"/>
                  </a:lnTo>
                  <a:lnTo>
                    <a:pt x="311150" y="166370"/>
                  </a:lnTo>
                  <a:lnTo>
                    <a:pt x="308610" y="165100"/>
                  </a:lnTo>
                  <a:lnTo>
                    <a:pt x="307340" y="170180"/>
                  </a:lnTo>
                  <a:lnTo>
                    <a:pt x="306070" y="173990"/>
                  </a:lnTo>
                  <a:lnTo>
                    <a:pt x="308610" y="175260"/>
                  </a:lnTo>
                  <a:lnTo>
                    <a:pt x="312420" y="176530"/>
                  </a:lnTo>
                  <a:lnTo>
                    <a:pt x="314960" y="176530"/>
                  </a:lnTo>
                  <a:lnTo>
                    <a:pt x="317500" y="168910"/>
                  </a:lnTo>
                  <a:close/>
                </a:path>
                <a:path w="1292859" h="233679">
                  <a:moveTo>
                    <a:pt x="336550" y="173990"/>
                  </a:moveTo>
                  <a:lnTo>
                    <a:pt x="332740" y="172720"/>
                  </a:lnTo>
                  <a:lnTo>
                    <a:pt x="330200" y="172720"/>
                  </a:lnTo>
                  <a:lnTo>
                    <a:pt x="327660" y="171450"/>
                  </a:lnTo>
                  <a:lnTo>
                    <a:pt x="326390" y="175260"/>
                  </a:lnTo>
                  <a:lnTo>
                    <a:pt x="323850" y="180340"/>
                  </a:lnTo>
                  <a:lnTo>
                    <a:pt x="327660" y="180340"/>
                  </a:lnTo>
                  <a:lnTo>
                    <a:pt x="330200" y="181610"/>
                  </a:lnTo>
                  <a:lnTo>
                    <a:pt x="334010" y="182880"/>
                  </a:lnTo>
                  <a:lnTo>
                    <a:pt x="335280" y="177800"/>
                  </a:lnTo>
                  <a:lnTo>
                    <a:pt x="336550" y="173990"/>
                  </a:lnTo>
                  <a:close/>
                </a:path>
                <a:path w="1292859" h="233679">
                  <a:moveTo>
                    <a:pt x="355600" y="179070"/>
                  </a:moveTo>
                  <a:lnTo>
                    <a:pt x="351790" y="179070"/>
                  </a:lnTo>
                  <a:lnTo>
                    <a:pt x="349250" y="177800"/>
                  </a:lnTo>
                  <a:lnTo>
                    <a:pt x="345440" y="176530"/>
                  </a:lnTo>
                  <a:lnTo>
                    <a:pt x="344170" y="181610"/>
                  </a:lnTo>
                  <a:lnTo>
                    <a:pt x="342900" y="185420"/>
                  </a:lnTo>
                  <a:lnTo>
                    <a:pt x="346710" y="186690"/>
                  </a:lnTo>
                  <a:lnTo>
                    <a:pt x="349250" y="187960"/>
                  </a:lnTo>
                  <a:lnTo>
                    <a:pt x="353060" y="187960"/>
                  </a:lnTo>
                  <a:lnTo>
                    <a:pt x="354330" y="184150"/>
                  </a:lnTo>
                  <a:lnTo>
                    <a:pt x="355600" y="179070"/>
                  </a:lnTo>
                  <a:close/>
                </a:path>
                <a:path w="1292859" h="233679">
                  <a:moveTo>
                    <a:pt x="373380" y="185420"/>
                  </a:moveTo>
                  <a:lnTo>
                    <a:pt x="368300" y="182880"/>
                  </a:lnTo>
                  <a:lnTo>
                    <a:pt x="364490" y="181610"/>
                  </a:lnTo>
                  <a:lnTo>
                    <a:pt x="363220" y="186690"/>
                  </a:lnTo>
                  <a:lnTo>
                    <a:pt x="361950" y="190500"/>
                  </a:lnTo>
                  <a:lnTo>
                    <a:pt x="365760" y="191770"/>
                  </a:lnTo>
                  <a:lnTo>
                    <a:pt x="368300" y="193040"/>
                  </a:lnTo>
                  <a:lnTo>
                    <a:pt x="372110" y="194310"/>
                  </a:lnTo>
                  <a:lnTo>
                    <a:pt x="373380" y="189230"/>
                  </a:lnTo>
                  <a:lnTo>
                    <a:pt x="373380" y="185420"/>
                  </a:lnTo>
                  <a:close/>
                </a:path>
                <a:path w="1292859" h="233679">
                  <a:moveTo>
                    <a:pt x="393700" y="189230"/>
                  </a:moveTo>
                  <a:lnTo>
                    <a:pt x="389890" y="189230"/>
                  </a:lnTo>
                  <a:lnTo>
                    <a:pt x="386080" y="187960"/>
                  </a:lnTo>
                  <a:lnTo>
                    <a:pt x="383540" y="186690"/>
                  </a:lnTo>
                  <a:lnTo>
                    <a:pt x="381000" y="196850"/>
                  </a:lnTo>
                  <a:lnTo>
                    <a:pt x="384810" y="196850"/>
                  </a:lnTo>
                  <a:lnTo>
                    <a:pt x="387350" y="198120"/>
                  </a:lnTo>
                  <a:lnTo>
                    <a:pt x="391160" y="198120"/>
                  </a:lnTo>
                  <a:lnTo>
                    <a:pt x="391160" y="194310"/>
                  </a:lnTo>
                  <a:lnTo>
                    <a:pt x="393700" y="189230"/>
                  </a:lnTo>
                  <a:close/>
                </a:path>
                <a:path w="1292859" h="233679">
                  <a:moveTo>
                    <a:pt x="411480" y="194310"/>
                  </a:moveTo>
                  <a:lnTo>
                    <a:pt x="407670" y="193040"/>
                  </a:lnTo>
                  <a:lnTo>
                    <a:pt x="405130" y="193040"/>
                  </a:lnTo>
                  <a:lnTo>
                    <a:pt x="402590" y="191770"/>
                  </a:lnTo>
                  <a:lnTo>
                    <a:pt x="401320" y="196850"/>
                  </a:lnTo>
                  <a:lnTo>
                    <a:pt x="400050" y="200660"/>
                  </a:lnTo>
                  <a:lnTo>
                    <a:pt x="402590" y="201930"/>
                  </a:lnTo>
                  <a:lnTo>
                    <a:pt x="406400" y="201930"/>
                  </a:lnTo>
                  <a:lnTo>
                    <a:pt x="408940" y="203200"/>
                  </a:lnTo>
                  <a:lnTo>
                    <a:pt x="410210" y="198120"/>
                  </a:lnTo>
                  <a:lnTo>
                    <a:pt x="411480" y="194310"/>
                  </a:lnTo>
                  <a:close/>
                </a:path>
                <a:path w="1292859" h="233679">
                  <a:moveTo>
                    <a:pt x="430530" y="198120"/>
                  </a:moveTo>
                  <a:lnTo>
                    <a:pt x="426720" y="198120"/>
                  </a:lnTo>
                  <a:lnTo>
                    <a:pt x="424180" y="196850"/>
                  </a:lnTo>
                  <a:lnTo>
                    <a:pt x="420370" y="195580"/>
                  </a:lnTo>
                  <a:lnTo>
                    <a:pt x="419100" y="200660"/>
                  </a:lnTo>
                  <a:lnTo>
                    <a:pt x="419100" y="204470"/>
                  </a:lnTo>
                  <a:lnTo>
                    <a:pt x="421640" y="205740"/>
                  </a:lnTo>
                  <a:lnTo>
                    <a:pt x="425450" y="207010"/>
                  </a:lnTo>
                  <a:lnTo>
                    <a:pt x="427990" y="207010"/>
                  </a:lnTo>
                  <a:lnTo>
                    <a:pt x="429260" y="201930"/>
                  </a:lnTo>
                  <a:lnTo>
                    <a:pt x="430530" y="198120"/>
                  </a:lnTo>
                  <a:close/>
                </a:path>
                <a:path w="1292859" h="233679">
                  <a:moveTo>
                    <a:pt x="448310" y="201930"/>
                  </a:moveTo>
                  <a:lnTo>
                    <a:pt x="445770" y="200660"/>
                  </a:lnTo>
                  <a:lnTo>
                    <a:pt x="439420" y="200660"/>
                  </a:lnTo>
                  <a:lnTo>
                    <a:pt x="438150" y="204470"/>
                  </a:lnTo>
                  <a:lnTo>
                    <a:pt x="438150" y="209550"/>
                  </a:lnTo>
                  <a:lnTo>
                    <a:pt x="440690" y="209550"/>
                  </a:lnTo>
                  <a:lnTo>
                    <a:pt x="443230" y="210820"/>
                  </a:lnTo>
                  <a:lnTo>
                    <a:pt x="447040" y="210820"/>
                  </a:lnTo>
                  <a:lnTo>
                    <a:pt x="448310" y="207010"/>
                  </a:lnTo>
                  <a:lnTo>
                    <a:pt x="448310" y="201930"/>
                  </a:lnTo>
                  <a:close/>
                </a:path>
                <a:path w="1292859" h="233679">
                  <a:moveTo>
                    <a:pt x="467360" y="205740"/>
                  </a:moveTo>
                  <a:lnTo>
                    <a:pt x="464820" y="204470"/>
                  </a:lnTo>
                  <a:lnTo>
                    <a:pt x="461010" y="204470"/>
                  </a:lnTo>
                  <a:lnTo>
                    <a:pt x="458470" y="203200"/>
                  </a:lnTo>
                  <a:lnTo>
                    <a:pt x="457200" y="208280"/>
                  </a:lnTo>
                  <a:lnTo>
                    <a:pt x="457200" y="213360"/>
                  </a:lnTo>
                  <a:lnTo>
                    <a:pt x="459740" y="213360"/>
                  </a:lnTo>
                  <a:lnTo>
                    <a:pt x="463550" y="214630"/>
                  </a:lnTo>
                  <a:lnTo>
                    <a:pt x="466090" y="214630"/>
                  </a:lnTo>
                  <a:lnTo>
                    <a:pt x="467360" y="209550"/>
                  </a:lnTo>
                  <a:lnTo>
                    <a:pt x="467360" y="205740"/>
                  </a:lnTo>
                  <a:close/>
                </a:path>
                <a:path w="1292859" h="233679">
                  <a:moveTo>
                    <a:pt x="486410" y="208280"/>
                  </a:moveTo>
                  <a:lnTo>
                    <a:pt x="483870" y="208280"/>
                  </a:lnTo>
                  <a:lnTo>
                    <a:pt x="480060" y="207010"/>
                  </a:lnTo>
                  <a:lnTo>
                    <a:pt x="477520" y="207010"/>
                  </a:lnTo>
                  <a:lnTo>
                    <a:pt x="476250" y="212090"/>
                  </a:lnTo>
                  <a:lnTo>
                    <a:pt x="476250" y="215900"/>
                  </a:lnTo>
                  <a:lnTo>
                    <a:pt x="478790" y="217170"/>
                  </a:lnTo>
                  <a:lnTo>
                    <a:pt x="482600" y="217170"/>
                  </a:lnTo>
                  <a:lnTo>
                    <a:pt x="485140" y="218440"/>
                  </a:lnTo>
                  <a:lnTo>
                    <a:pt x="486410" y="213360"/>
                  </a:lnTo>
                  <a:lnTo>
                    <a:pt x="486410" y="208280"/>
                  </a:lnTo>
                  <a:close/>
                </a:path>
                <a:path w="1292859" h="233679">
                  <a:moveTo>
                    <a:pt x="506730" y="212090"/>
                  </a:moveTo>
                  <a:lnTo>
                    <a:pt x="502920" y="210820"/>
                  </a:lnTo>
                  <a:lnTo>
                    <a:pt x="500380" y="210820"/>
                  </a:lnTo>
                  <a:lnTo>
                    <a:pt x="496570" y="209550"/>
                  </a:lnTo>
                  <a:lnTo>
                    <a:pt x="496570" y="214630"/>
                  </a:lnTo>
                  <a:lnTo>
                    <a:pt x="495300" y="219710"/>
                  </a:lnTo>
                  <a:lnTo>
                    <a:pt x="499110" y="219710"/>
                  </a:lnTo>
                  <a:lnTo>
                    <a:pt x="501650" y="220980"/>
                  </a:lnTo>
                  <a:lnTo>
                    <a:pt x="505460" y="220980"/>
                  </a:lnTo>
                  <a:lnTo>
                    <a:pt x="505460" y="215900"/>
                  </a:lnTo>
                  <a:lnTo>
                    <a:pt x="506730" y="212090"/>
                  </a:lnTo>
                  <a:close/>
                </a:path>
                <a:path w="1292859" h="233679">
                  <a:moveTo>
                    <a:pt x="525780" y="214630"/>
                  </a:moveTo>
                  <a:lnTo>
                    <a:pt x="523240" y="213360"/>
                  </a:lnTo>
                  <a:lnTo>
                    <a:pt x="515620" y="213360"/>
                  </a:lnTo>
                  <a:lnTo>
                    <a:pt x="515620" y="222250"/>
                  </a:lnTo>
                  <a:lnTo>
                    <a:pt x="518160" y="222250"/>
                  </a:lnTo>
                  <a:lnTo>
                    <a:pt x="521970" y="223520"/>
                  </a:lnTo>
                  <a:lnTo>
                    <a:pt x="524510" y="223520"/>
                  </a:lnTo>
                  <a:lnTo>
                    <a:pt x="525780" y="218440"/>
                  </a:lnTo>
                  <a:lnTo>
                    <a:pt x="525780" y="214630"/>
                  </a:lnTo>
                  <a:close/>
                </a:path>
                <a:path w="1292859" h="233679">
                  <a:moveTo>
                    <a:pt x="544830" y="217170"/>
                  </a:moveTo>
                  <a:lnTo>
                    <a:pt x="542290" y="215900"/>
                  </a:lnTo>
                  <a:lnTo>
                    <a:pt x="535940" y="215900"/>
                  </a:lnTo>
                  <a:lnTo>
                    <a:pt x="534670" y="219710"/>
                  </a:lnTo>
                  <a:lnTo>
                    <a:pt x="534670" y="224790"/>
                  </a:lnTo>
                  <a:lnTo>
                    <a:pt x="537210" y="224790"/>
                  </a:lnTo>
                  <a:lnTo>
                    <a:pt x="541020" y="226060"/>
                  </a:lnTo>
                  <a:lnTo>
                    <a:pt x="543560" y="226060"/>
                  </a:lnTo>
                  <a:lnTo>
                    <a:pt x="544830" y="220980"/>
                  </a:lnTo>
                  <a:lnTo>
                    <a:pt x="544830" y="217170"/>
                  </a:lnTo>
                  <a:close/>
                </a:path>
                <a:path w="1292859" h="233679">
                  <a:moveTo>
                    <a:pt x="563880" y="218440"/>
                  </a:moveTo>
                  <a:lnTo>
                    <a:pt x="561340" y="218440"/>
                  </a:lnTo>
                  <a:lnTo>
                    <a:pt x="557530" y="217170"/>
                  </a:lnTo>
                  <a:lnTo>
                    <a:pt x="554990" y="217170"/>
                  </a:lnTo>
                  <a:lnTo>
                    <a:pt x="553720" y="222250"/>
                  </a:lnTo>
                  <a:lnTo>
                    <a:pt x="553720" y="226060"/>
                  </a:lnTo>
                  <a:lnTo>
                    <a:pt x="556260" y="227330"/>
                  </a:lnTo>
                  <a:lnTo>
                    <a:pt x="562610" y="227330"/>
                  </a:lnTo>
                  <a:lnTo>
                    <a:pt x="563880" y="223520"/>
                  </a:lnTo>
                  <a:lnTo>
                    <a:pt x="563880" y="218440"/>
                  </a:lnTo>
                  <a:close/>
                </a:path>
                <a:path w="1292859" h="233679">
                  <a:moveTo>
                    <a:pt x="582930" y="219710"/>
                  </a:moveTo>
                  <a:lnTo>
                    <a:pt x="574040" y="219710"/>
                  </a:lnTo>
                  <a:lnTo>
                    <a:pt x="572770" y="223520"/>
                  </a:lnTo>
                  <a:lnTo>
                    <a:pt x="572770" y="228600"/>
                  </a:lnTo>
                  <a:lnTo>
                    <a:pt x="579120" y="228600"/>
                  </a:lnTo>
                  <a:lnTo>
                    <a:pt x="582930" y="229870"/>
                  </a:lnTo>
                  <a:lnTo>
                    <a:pt x="582930" y="219710"/>
                  </a:lnTo>
                  <a:close/>
                </a:path>
                <a:path w="1292859" h="233679">
                  <a:moveTo>
                    <a:pt x="601980" y="222250"/>
                  </a:moveTo>
                  <a:lnTo>
                    <a:pt x="599440" y="220980"/>
                  </a:lnTo>
                  <a:lnTo>
                    <a:pt x="593090" y="220980"/>
                  </a:lnTo>
                  <a:lnTo>
                    <a:pt x="591820" y="226060"/>
                  </a:lnTo>
                  <a:lnTo>
                    <a:pt x="591820" y="229870"/>
                  </a:lnTo>
                  <a:lnTo>
                    <a:pt x="595630" y="229870"/>
                  </a:lnTo>
                  <a:lnTo>
                    <a:pt x="598170" y="231140"/>
                  </a:lnTo>
                  <a:lnTo>
                    <a:pt x="601980" y="231140"/>
                  </a:lnTo>
                  <a:lnTo>
                    <a:pt x="601980" y="222250"/>
                  </a:lnTo>
                  <a:close/>
                </a:path>
                <a:path w="1292859" h="233679">
                  <a:moveTo>
                    <a:pt x="622300" y="222250"/>
                  </a:moveTo>
                  <a:lnTo>
                    <a:pt x="612140" y="222250"/>
                  </a:lnTo>
                  <a:lnTo>
                    <a:pt x="612140" y="226060"/>
                  </a:lnTo>
                  <a:lnTo>
                    <a:pt x="610870" y="231140"/>
                  </a:lnTo>
                  <a:lnTo>
                    <a:pt x="617220" y="231140"/>
                  </a:lnTo>
                  <a:lnTo>
                    <a:pt x="621030" y="232410"/>
                  </a:lnTo>
                  <a:lnTo>
                    <a:pt x="621030" y="227330"/>
                  </a:lnTo>
                  <a:lnTo>
                    <a:pt x="622300" y="222250"/>
                  </a:lnTo>
                  <a:close/>
                </a:path>
                <a:path w="1292859" h="233679">
                  <a:moveTo>
                    <a:pt x="641350" y="223520"/>
                  </a:moveTo>
                  <a:lnTo>
                    <a:pt x="631190" y="223520"/>
                  </a:lnTo>
                  <a:lnTo>
                    <a:pt x="631190" y="232410"/>
                  </a:lnTo>
                  <a:lnTo>
                    <a:pt x="641350" y="232410"/>
                  </a:lnTo>
                  <a:lnTo>
                    <a:pt x="641350" y="223520"/>
                  </a:lnTo>
                  <a:close/>
                </a:path>
                <a:path w="1292859" h="233679">
                  <a:moveTo>
                    <a:pt x="660400" y="223520"/>
                  </a:moveTo>
                  <a:lnTo>
                    <a:pt x="650240" y="223520"/>
                  </a:lnTo>
                  <a:lnTo>
                    <a:pt x="650240" y="233680"/>
                  </a:lnTo>
                  <a:lnTo>
                    <a:pt x="660400" y="233680"/>
                  </a:lnTo>
                  <a:lnTo>
                    <a:pt x="660400" y="223520"/>
                  </a:lnTo>
                  <a:close/>
                </a:path>
                <a:path w="1292859" h="233679">
                  <a:moveTo>
                    <a:pt x="680720" y="223520"/>
                  </a:moveTo>
                  <a:lnTo>
                    <a:pt x="670560" y="223520"/>
                  </a:lnTo>
                  <a:lnTo>
                    <a:pt x="670560" y="233680"/>
                  </a:lnTo>
                  <a:lnTo>
                    <a:pt x="680720" y="233680"/>
                  </a:lnTo>
                  <a:lnTo>
                    <a:pt x="680720" y="223520"/>
                  </a:lnTo>
                  <a:close/>
                </a:path>
                <a:path w="1292859" h="233679">
                  <a:moveTo>
                    <a:pt x="699770" y="223520"/>
                  </a:moveTo>
                  <a:lnTo>
                    <a:pt x="689610" y="223520"/>
                  </a:lnTo>
                  <a:lnTo>
                    <a:pt x="689610" y="228600"/>
                  </a:lnTo>
                  <a:lnTo>
                    <a:pt x="690880" y="233680"/>
                  </a:lnTo>
                  <a:lnTo>
                    <a:pt x="699770" y="233680"/>
                  </a:lnTo>
                  <a:lnTo>
                    <a:pt x="699770" y="223520"/>
                  </a:lnTo>
                  <a:close/>
                </a:path>
                <a:path w="1292859" h="233679">
                  <a:moveTo>
                    <a:pt x="720090" y="223520"/>
                  </a:moveTo>
                  <a:lnTo>
                    <a:pt x="709930" y="223520"/>
                  </a:lnTo>
                  <a:lnTo>
                    <a:pt x="709930" y="233680"/>
                  </a:lnTo>
                  <a:lnTo>
                    <a:pt x="720090" y="233680"/>
                  </a:lnTo>
                  <a:lnTo>
                    <a:pt x="720090" y="223520"/>
                  </a:lnTo>
                  <a:close/>
                </a:path>
                <a:path w="1292859" h="233679">
                  <a:moveTo>
                    <a:pt x="739140" y="223520"/>
                  </a:moveTo>
                  <a:lnTo>
                    <a:pt x="730250" y="223520"/>
                  </a:lnTo>
                  <a:lnTo>
                    <a:pt x="730250" y="232410"/>
                  </a:lnTo>
                  <a:lnTo>
                    <a:pt x="739140" y="232410"/>
                  </a:lnTo>
                  <a:lnTo>
                    <a:pt x="739140" y="223520"/>
                  </a:lnTo>
                  <a:close/>
                </a:path>
                <a:path w="1292859" h="233679">
                  <a:moveTo>
                    <a:pt x="759460" y="222250"/>
                  </a:moveTo>
                  <a:lnTo>
                    <a:pt x="749300" y="222250"/>
                  </a:lnTo>
                  <a:lnTo>
                    <a:pt x="749300" y="232410"/>
                  </a:lnTo>
                  <a:lnTo>
                    <a:pt x="753110" y="231140"/>
                  </a:lnTo>
                  <a:lnTo>
                    <a:pt x="759460" y="231140"/>
                  </a:lnTo>
                  <a:lnTo>
                    <a:pt x="759460" y="222250"/>
                  </a:lnTo>
                  <a:close/>
                </a:path>
                <a:path w="1292859" h="233679">
                  <a:moveTo>
                    <a:pt x="778510" y="220980"/>
                  </a:moveTo>
                  <a:lnTo>
                    <a:pt x="770890" y="220980"/>
                  </a:lnTo>
                  <a:lnTo>
                    <a:pt x="768350" y="222250"/>
                  </a:lnTo>
                  <a:lnTo>
                    <a:pt x="768350" y="231140"/>
                  </a:lnTo>
                  <a:lnTo>
                    <a:pt x="772160" y="231140"/>
                  </a:lnTo>
                  <a:lnTo>
                    <a:pt x="775970" y="229870"/>
                  </a:lnTo>
                  <a:lnTo>
                    <a:pt x="778510" y="229870"/>
                  </a:lnTo>
                  <a:lnTo>
                    <a:pt x="778510" y="220980"/>
                  </a:lnTo>
                  <a:close/>
                </a:path>
                <a:path w="1292859" h="233679">
                  <a:moveTo>
                    <a:pt x="797560" y="219710"/>
                  </a:moveTo>
                  <a:lnTo>
                    <a:pt x="787400" y="219710"/>
                  </a:lnTo>
                  <a:lnTo>
                    <a:pt x="787400" y="224790"/>
                  </a:lnTo>
                  <a:lnTo>
                    <a:pt x="788670" y="229870"/>
                  </a:lnTo>
                  <a:lnTo>
                    <a:pt x="791210" y="228600"/>
                  </a:lnTo>
                  <a:lnTo>
                    <a:pt x="797560" y="228600"/>
                  </a:lnTo>
                  <a:lnTo>
                    <a:pt x="797560" y="219710"/>
                  </a:lnTo>
                  <a:close/>
                </a:path>
                <a:path w="1292859" h="233679">
                  <a:moveTo>
                    <a:pt x="816610" y="217170"/>
                  </a:moveTo>
                  <a:lnTo>
                    <a:pt x="812800" y="217170"/>
                  </a:lnTo>
                  <a:lnTo>
                    <a:pt x="810260" y="218440"/>
                  </a:lnTo>
                  <a:lnTo>
                    <a:pt x="806450" y="218440"/>
                  </a:lnTo>
                  <a:lnTo>
                    <a:pt x="806450" y="223520"/>
                  </a:lnTo>
                  <a:lnTo>
                    <a:pt x="807720" y="227330"/>
                  </a:lnTo>
                  <a:lnTo>
                    <a:pt x="814070" y="227330"/>
                  </a:lnTo>
                  <a:lnTo>
                    <a:pt x="816610" y="226060"/>
                  </a:lnTo>
                  <a:lnTo>
                    <a:pt x="816610" y="217170"/>
                  </a:lnTo>
                  <a:close/>
                </a:path>
                <a:path w="1292859" h="233679">
                  <a:moveTo>
                    <a:pt x="835660" y="219710"/>
                  </a:moveTo>
                  <a:lnTo>
                    <a:pt x="834390" y="215900"/>
                  </a:lnTo>
                  <a:lnTo>
                    <a:pt x="829310" y="215900"/>
                  </a:lnTo>
                  <a:lnTo>
                    <a:pt x="825500" y="217170"/>
                  </a:lnTo>
                  <a:lnTo>
                    <a:pt x="826770" y="220980"/>
                  </a:lnTo>
                  <a:lnTo>
                    <a:pt x="826770" y="226060"/>
                  </a:lnTo>
                  <a:lnTo>
                    <a:pt x="829310" y="226060"/>
                  </a:lnTo>
                  <a:lnTo>
                    <a:pt x="833120" y="224790"/>
                  </a:lnTo>
                  <a:lnTo>
                    <a:pt x="835660" y="224790"/>
                  </a:lnTo>
                  <a:lnTo>
                    <a:pt x="835660" y="219710"/>
                  </a:lnTo>
                  <a:close/>
                </a:path>
                <a:path w="1292859" h="233679">
                  <a:moveTo>
                    <a:pt x="855980" y="222250"/>
                  </a:moveTo>
                  <a:lnTo>
                    <a:pt x="854710" y="217170"/>
                  </a:lnTo>
                  <a:lnTo>
                    <a:pt x="854710" y="213360"/>
                  </a:lnTo>
                  <a:lnTo>
                    <a:pt x="848360" y="213360"/>
                  </a:lnTo>
                  <a:lnTo>
                    <a:pt x="844550" y="214630"/>
                  </a:lnTo>
                  <a:lnTo>
                    <a:pt x="845820" y="218440"/>
                  </a:lnTo>
                  <a:lnTo>
                    <a:pt x="845820" y="223520"/>
                  </a:lnTo>
                  <a:lnTo>
                    <a:pt x="849630" y="223520"/>
                  </a:lnTo>
                  <a:lnTo>
                    <a:pt x="852170" y="222250"/>
                  </a:lnTo>
                  <a:lnTo>
                    <a:pt x="855980" y="222250"/>
                  </a:lnTo>
                  <a:close/>
                </a:path>
                <a:path w="1292859" h="233679">
                  <a:moveTo>
                    <a:pt x="875030" y="214630"/>
                  </a:moveTo>
                  <a:lnTo>
                    <a:pt x="873760" y="209550"/>
                  </a:lnTo>
                  <a:lnTo>
                    <a:pt x="869950" y="210820"/>
                  </a:lnTo>
                  <a:lnTo>
                    <a:pt x="867410" y="210820"/>
                  </a:lnTo>
                  <a:lnTo>
                    <a:pt x="863600" y="212090"/>
                  </a:lnTo>
                  <a:lnTo>
                    <a:pt x="864870" y="215900"/>
                  </a:lnTo>
                  <a:lnTo>
                    <a:pt x="864870" y="220980"/>
                  </a:lnTo>
                  <a:lnTo>
                    <a:pt x="868680" y="220980"/>
                  </a:lnTo>
                  <a:lnTo>
                    <a:pt x="872490" y="219710"/>
                  </a:lnTo>
                  <a:lnTo>
                    <a:pt x="875030" y="219710"/>
                  </a:lnTo>
                  <a:lnTo>
                    <a:pt x="875030" y="214630"/>
                  </a:lnTo>
                  <a:close/>
                </a:path>
                <a:path w="1292859" h="233679">
                  <a:moveTo>
                    <a:pt x="894080" y="212090"/>
                  </a:moveTo>
                  <a:lnTo>
                    <a:pt x="892810" y="207010"/>
                  </a:lnTo>
                  <a:lnTo>
                    <a:pt x="890270" y="207010"/>
                  </a:lnTo>
                  <a:lnTo>
                    <a:pt x="886460" y="208280"/>
                  </a:lnTo>
                  <a:lnTo>
                    <a:pt x="883920" y="208280"/>
                  </a:lnTo>
                  <a:lnTo>
                    <a:pt x="883920" y="213360"/>
                  </a:lnTo>
                  <a:lnTo>
                    <a:pt x="885190" y="218440"/>
                  </a:lnTo>
                  <a:lnTo>
                    <a:pt x="887730" y="217170"/>
                  </a:lnTo>
                  <a:lnTo>
                    <a:pt x="891540" y="217170"/>
                  </a:lnTo>
                  <a:lnTo>
                    <a:pt x="894080" y="215900"/>
                  </a:lnTo>
                  <a:lnTo>
                    <a:pt x="894080" y="212090"/>
                  </a:lnTo>
                  <a:close/>
                </a:path>
                <a:path w="1292859" h="233679">
                  <a:moveTo>
                    <a:pt x="914400" y="213360"/>
                  </a:moveTo>
                  <a:lnTo>
                    <a:pt x="911860" y="203200"/>
                  </a:lnTo>
                  <a:lnTo>
                    <a:pt x="909320" y="204470"/>
                  </a:lnTo>
                  <a:lnTo>
                    <a:pt x="905510" y="204470"/>
                  </a:lnTo>
                  <a:lnTo>
                    <a:pt x="902970" y="205740"/>
                  </a:lnTo>
                  <a:lnTo>
                    <a:pt x="902970" y="209550"/>
                  </a:lnTo>
                  <a:lnTo>
                    <a:pt x="904240" y="214630"/>
                  </a:lnTo>
                  <a:lnTo>
                    <a:pt x="908050" y="214630"/>
                  </a:lnTo>
                  <a:lnTo>
                    <a:pt x="910590" y="213360"/>
                  </a:lnTo>
                  <a:lnTo>
                    <a:pt x="914400" y="213360"/>
                  </a:lnTo>
                  <a:close/>
                </a:path>
                <a:path w="1292859" h="233679">
                  <a:moveTo>
                    <a:pt x="933450" y="209550"/>
                  </a:moveTo>
                  <a:lnTo>
                    <a:pt x="932180" y="204470"/>
                  </a:lnTo>
                  <a:lnTo>
                    <a:pt x="930910" y="200660"/>
                  </a:lnTo>
                  <a:lnTo>
                    <a:pt x="928370" y="200660"/>
                  </a:lnTo>
                  <a:lnTo>
                    <a:pt x="924560" y="201930"/>
                  </a:lnTo>
                  <a:lnTo>
                    <a:pt x="922020" y="201930"/>
                  </a:lnTo>
                  <a:lnTo>
                    <a:pt x="922020" y="207010"/>
                  </a:lnTo>
                  <a:lnTo>
                    <a:pt x="923290" y="210820"/>
                  </a:lnTo>
                  <a:lnTo>
                    <a:pt x="927100" y="210820"/>
                  </a:lnTo>
                  <a:lnTo>
                    <a:pt x="929640" y="209550"/>
                  </a:lnTo>
                  <a:lnTo>
                    <a:pt x="933450" y="209550"/>
                  </a:lnTo>
                  <a:close/>
                </a:path>
                <a:path w="1292859" h="233679">
                  <a:moveTo>
                    <a:pt x="951230" y="200660"/>
                  </a:moveTo>
                  <a:lnTo>
                    <a:pt x="949960" y="195580"/>
                  </a:lnTo>
                  <a:lnTo>
                    <a:pt x="946150" y="196850"/>
                  </a:lnTo>
                  <a:lnTo>
                    <a:pt x="943610" y="198120"/>
                  </a:lnTo>
                  <a:lnTo>
                    <a:pt x="941070" y="198120"/>
                  </a:lnTo>
                  <a:lnTo>
                    <a:pt x="941070" y="201930"/>
                  </a:lnTo>
                  <a:lnTo>
                    <a:pt x="942340" y="207010"/>
                  </a:lnTo>
                  <a:lnTo>
                    <a:pt x="946150" y="207010"/>
                  </a:lnTo>
                  <a:lnTo>
                    <a:pt x="951230" y="204470"/>
                  </a:lnTo>
                  <a:lnTo>
                    <a:pt x="951230" y="200660"/>
                  </a:lnTo>
                  <a:close/>
                </a:path>
                <a:path w="1292859" h="233679">
                  <a:moveTo>
                    <a:pt x="970280" y="200660"/>
                  </a:moveTo>
                  <a:lnTo>
                    <a:pt x="969010" y="196850"/>
                  </a:lnTo>
                  <a:lnTo>
                    <a:pt x="967740" y="191770"/>
                  </a:lnTo>
                  <a:lnTo>
                    <a:pt x="965200" y="193040"/>
                  </a:lnTo>
                  <a:lnTo>
                    <a:pt x="962660" y="193040"/>
                  </a:lnTo>
                  <a:lnTo>
                    <a:pt x="958850" y="194310"/>
                  </a:lnTo>
                  <a:lnTo>
                    <a:pt x="960120" y="198120"/>
                  </a:lnTo>
                  <a:lnTo>
                    <a:pt x="961390" y="203200"/>
                  </a:lnTo>
                  <a:lnTo>
                    <a:pt x="963930" y="201930"/>
                  </a:lnTo>
                  <a:lnTo>
                    <a:pt x="967740" y="201930"/>
                  </a:lnTo>
                  <a:lnTo>
                    <a:pt x="970280" y="200660"/>
                  </a:lnTo>
                  <a:close/>
                </a:path>
                <a:path w="1292859" h="233679">
                  <a:moveTo>
                    <a:pt x="989330" y="196850"/>
                  </a:moveTo>
                  <a:lnTo>
                    <a:pt x="988060" y="191770"/>
                  </a:lnTo>
                  <a:lnTo>
                    <a:pt x="986790" y="187960"/>
                  </a:lnTo>
                  <a:lnTo>
                    <a:pt x="984250" y="187960"/>
                  </a:lnTo>
                  <a:lnTo>
                    <a:pt x="980440" y="189230"/>
                  </a:lnTo>
                  <a:lnTo>
                    <a:pt x="977900" y="189230"/>
                  </a:lnTo>
                  <a:lnTo>
                    <a:pt x="979170" y="194310"/>
                  </a:lnTo>
                  <a:lnTo>
                    <a:pt x="980440" y="198120"/>
                  </a:lnTo>
                  <a:lnTo>
                    <a:pt x="982980" y="198120"/>
                  </a:lnTo>
                  <a:lnTo>
                    <a:pt x="985520" y="196850"/>
                  </a:lnTo>
                  <a:lnTo>
                    <a:pt x="989330" y="196850"/>
                  </a:lnTo>
                  <a:close/>
                </a:path>
                <a:path w="1292859" h="233679">
                  <a:moveTo>
                    <a:pt x="1008380" y="191770"/>
                  </a:moveTo>
                  <a:lnTo>
                    <a:pt x="1007110" y="186690"/>
                  </a:lnTo>
                  <a:lnTo>
                    <a:pt x="1005840" y="182880"/>
                  </a:lnTo>
                  <a:lnTo>
                    <a:pt x="1003300" y="182880"/>
                  </a:lnTo>
                  <a:lnTo>
                    <a:pt x="999490" y="184150"/>
                  </a:lnTo>
                  <a:lnTo>
                    <a:pt x="996950" y="185420"/>
                  </a:lnTo>
                  <a:lnTo>
                    <a:pt x="996950" y="189230"/>
                  </a:lnTo>
                  <a:lnTo>
                    <a:pt x="999490" y="194310"/>
                  </a:lnTo>
                  <a:lnTo>
                    <a:pt x="1002030" y="193040"/>
                  </a:lnTo>
                  <a:lnTo>
                    <a:pt x="1005840" y="191770"/>
                  </a:lnTo>
                  <a:lnTo>
                    <a:pt x="1008380" y="191770"/>
                  </a:lnTo>
                  <a:close/>
                </a:path>
                <a:path w="1292859" h="233679">
                  <a:moveTo>
                    <a:pt x="1027430" y="185420"/>
                  </a:moveTo>
                  <a:lnTo>
                    <a:pt x="1026160" y="181610"/>
                  </a:lnTo>
                  <a:lnTo>
                    <a:pt x="1024890" y="176530"/>
                  </a:lnTo>
                  <a:lnTo>
                    <a:pt x="1021080" y="177800"/>
                  </a:lnTo>
                  <a:lnTo>
                    <a:pt x="1018540" y="179070"/>
                  </a:lnTo>
                  <a:lnTo>
                    <a:pt x="1016000" y="179070"/>
                  </a:lnTo>
                  <a:lnTo>
                    <a:pt x="1016000" y="184150"/>
                  </a:lnTo>
                  <a:lnTo>
                    <a:pt x="1018540" y="187960"/>
                  </a:lnTo>
                  <a:lnTo>
                    <a:pt x="1021080" y="187960"/>
                  </a:lnTo>
                  <a:lnTo>
                    <a:pt x="1023620" y="186690"/>
                  </a:lnTo>
                  <a:lnTo>
                    <a:pt x="1027430" y="185420"/>
                  </a:lnTo>
                  <a:close/>
                </a:path>
                <a:path w="1292859" h="233679">
                  <a:moveTo>
                    <a:pt x="1046480" y="180340"/>
                  </a:moveTo>
                  <a:lnTo>
                    <a:pt x="1045210" y="175260"/>
                  </a:lnTo>
                  <a:lnTo>
                    <a:pt x="1043940" y="171450"/>
                  </a:lnTo>
                  <a:lnTo>
                    <a:pt x="1040130" y="172720"/>
                  </a:lnTo>
                  <a:lnTo>
                    <a:pt x="1037590" y="172720"/>
                  </a:lnTo>
                  <a:lnTo>
                    <a:pt x="1033780" y="173990"/>
                  </a:lnTo>
                  <a:lnTo>
                    <a:pt x="1035050" y="177800"/>
                  </a:lnTo>
                  <a:lnTo>
                    <a:pt x="1036320" y="182880"/>
                  </a:lnTo>
                  <a:lnTo>
                    <a:pt x="1040130" y="181610"/>
                  </a:lnTo>
                  <a:lnTo>
                    <a:pt x="1042670" y="181610"/>
                  </a:lnTo>
                  <a:lnTo>
                    <a:pt x="1046480" y="180340"/>
                  </a:lnTo>
                  <a:close/>
                </a:path>
                <a:path w="1292859" h="233679">
                  <a:moveTo>
                    <a:pt x="1064260" y="173990"/>
                  </a:moveTo>
                  <a:lnTo>
                    <a:pt x="1062990" y="170180"/>
                  </a:lnTo>
                  <a:lnTo>
                    <a:pt x="1061720" y="165100"/>
                  </a:lnTo>
                  <a:lnTo>
                    <a:pt x="1059180" y="166370"/>
                  </a:lnTo>
                  <a:lnTo>
                    <a:pt x="1055370" y="167640"/>
                  </a:lnTo>
                  <a:lnTo>
                    <a:pt x="1052830" y="168910"/>
                  </a:lnTo>
                  <a:lnTo>
                    <a:pt x="1054100" y="172720"/>
                  </a:lnTo>
                  <a:lnTo>
                    <a:pt x="1055370" y="177800"/>
                  </a:lnTo>
                  <a:lnTo>
                    <a:pt x="1059180" y="176530"/>
                  </a:lnTo>
                  <a:lnTo>
                    <a:pt x="1064260" y="173990"/>
                  </a:lnTo>
                  <a:close/>
                </a:path>
                <a:path w="1292859" h="233679">
                  <a:moveTo>
                    <a:pt x="1083310" y="167640"/>
                  </a:moveTo>
                  <a:lnTo>
                    <a:pt x="1080770" y="163830"/>
                  </a:lnTo>
                  <a:lnTo>
                    <a:pt x="1079500" y="158750"/>
                  </a:lnTo>
                  <a:lnTo>
                    <a:pt x="1074420" y="161290"/>
                  </a:lnTo>
                  <a:lnTo>
                    <a:pt x="1070610" y="162560"/>
                  </a:lnTo>
                  <a:lnTo>
                    <a:pt x="1071880" y="166370"/>
                  </a:lnTo>
                  <a:lnTo>
                    <a:pt x="1074420" y="171450"/>
                  </a:lnTo>
                  <a:lnTo>
                    <a:pt x="1079500" y="168910"/>
                  </a:lnTo>
                  <a:lnTo>
                    <a:pt x="1083310" y="167640"/>
                  </a:lnTo>
                  <a:close/>
                </a:path>
                <a:path w="1292859" h="233679">
                  <a:moveTo>
                    <a:pt x="1101090" y="161290"/>
                  </a:moveTo>
                  <a:lnTo>
                    <a:pt x="1099820" y="156210"/>
                  </a:lnTo>
                  <a:lnTo>
                    <a:pt x="1098550" y="152400"/>
                  </a:lnTo>
                  <a:lnTo>
                    <a:pt x="1094740" y="153670"/>
                  </a:lnTo>
                  <a:lnTo>
                    <a:pt x="1092200" y="154940"/>
                  </a:lnTo>
                  <a:lnTo>
                    <a:pt x="1088390" y="156210"/>
                  </a:lnTo>
                  <a:lnTo>
                    <a:pt x="1090930" y="160020"/>
                  </a:lnTo>
                  <a:lnTo>
                    <a:pt x="1092200" y="165100"/>
                  </a:lnTo>
                  <a:lnTo>
                    <a:pt x="1094740" y="163830"/>
                  </a:lnTo>
                  <a:lnTo>
                    <a:pt x="1098550" y="162560"/>
                  </a:lnTo>
                  <a:lnTo>
                    <a:pt x="1101090" y="161290"/>
                  </a:lnTo>
                  <a:close/>
                </a:path>
                <a:path w="1292859" h="233679">
                  <a:moveTo>
                    <a:pt x="1118870" y="154940"/>
                  </a:moveTo>
                  <a:lnTo>
                    <a:pt x="1117600" y="149860"/>
                  </a:lnTo>
                  <a:lnTo>
                    <a:pt x="1115060" y="146050"/>
                  </a:lnTo>
                  <a:lnTo>
                    <a:pt x="1107440" y="149860"/>
                  </a:lnTo>
                  <a:lnTo>
                    <a:pt x="1109980" y="157480"/>
                  </a:lnTo>
                  <a:lnTo>
                    <a:pt x="1112520" y="156210"/>
                  </a:lnTo>
                  <a:lnTo>
                    <a:pt x="1116330" y="156210"/>
                  </a:lnTo>
                  <a:lnTo>
                    <a:pt x="1118870" y="154940"/>
                  </a:lnTo>
                  <a:close/>
                </a:path>
                <a:path w="1292859" h="233679">
                  <a:moveTo>
                    <a:pt x="1137920" y="147320"/>
                  </a:moveTo>
                  <a:lnTo>
                    <a:pt x="1135380" y="142240"/>
                  </a:lnTo>
                  <a:lnTo>
                    <a:pt x="1134110" y="138430"/>
                  </a:lnTo>
                  <a:lnTo>
                    <a:pt x="1130300" y="139700"/>
                  </a:lnTo>
                  <a:lnTo>
                    <a:pt x="1125220" y="142240"/>
                  </a:lnTo>
                  <a:lnTo>
                    <a:pt x="1126490" y="146050"/>
                  </a:lnTo>
                  <a:lnTo>
                    <a:pt x="1127760" y="151130"/>
                  </a:lnTo>
                  <a:lnTo>
                    <a:pt x="1131570" y="149860"/>
                  </a:lnTo>
                  <a:lnTo>
                    <a:pt x="1134110" y="148590"/>
                  </a:lnTo>
                  <a:lnTo>
                    <a:pt x="1137920" y="147320"/>
                  </a:lnTo>
                  <a:close/>
                </a:path>
                <a:path w="1292859" h="233679">
                  <a:moveTo>
                    <a:pt x="1155700" y="139700"/>
                  </a:moveTo>
                  <a:lnTo>
                    <a:pt x="1153160" y="134620"/>
                  </a:lnTo>
                  <a:lnTo>
                    <a:pt x="1151890" y="130810"/>
                  </a:lnTo>
                  <a:lnTo>
                    <a:pt x="1149350" y="132080"/>
                  </a:lnTo>
                  <a:lnTo>
                    <a:pt x="1145540" y="133350"/>
                  </a:lnTo>
                  <a:lnTo>
                    <a:pt x="1143000" y="134620"/>
                  </a:lnTo>
                  <a:lnTo>
                    <a:pt x="1144270" y="138430"/>
                  </a:lnTo>
                  <a:lnTo>
                    <a:pt x="1146810" y="143510"/>
                  </a:lnTo>
                  <a:lnTo>
                    <a:pt x="1149350" y="142240"/>
                  </a:lnTo>
                  <a:lnTo>
                    <a:pt x="1153160" y="140970"/>
                  </a:lnTo>
                  <a:lnTo>
                    <a:pt x="1155700" y="139700"/>
                  </a:lnTo>
                  <a:close/>
                </a:path>
                <a:path w="1292859" h="233679">
                  <a:moveTo>
                    <a:pt x="1173480" y="130810"/>
                  </a:moveTo>
                  <a:lnTo>
                    <a:pt x="1170940" y="127000"/>
                  </a:lnTo>
                  <a:lnTo>
                    <a:pt x="1169670" y="123190"/>
                  </a:lnTo>
                  <a:lnTo>
                    <a:pt x="1167130" y="124460"/>
                  </a:lnTo>
                  <a:lnTo>
                    <a:pt x="1163320" y="125730"/>
                  </a:lnTo>
                  <a:lnTo>
                    <a:pt x="1160780" y="127000"/>
                  </a:lnTo>
                  <a:lnTo>
                    <a:pt x="1163320" y="130810"/>
                  </a:lnTo>
                  <a:lnTo>
                    <a:pt x="1164590" y="134620"/>
                  </a:lnTo>
                  <a:lnTo>
                    <a:pt x="1167130" y="133350"/>
                  </a:lnTo>
                  <a:lnTo>
                    <a:pt x="1170940" y="132080"/>
                  </a:lnTo>
                  <a:lnTo>
                    <a:pt x="1173480" y="130810"/>
                  </a:lnTo>
                  <a:close/>
                </a:path>
                <a:path w="1292859" h="233679">
                  <a:moveTo>
                    <a:pt x="1191260" y="123190"/>
                  </a:moveTo>
                  <a:lnTo>
                    <a:pt x="1188720" y="118110"/>
                  </a:lnTo>
                  <a:lnTo>
                    <a:pt x="1187450" y="114300"/>
                  </a:lnTo>
                  <a:lnTo>
                    <a:pt x="1183640" y="115570"/>
                  </a:lnTo>
                  <a:lnTo>
                    <a:pt x="1178560" y="118110"/>
                  </a:lnTo>
                  <a:lnTo>
                    <a:pt x="1179830" y="123190"/>
                  </a:lnTo>
                  <a:lnTo>
                    <a:pt x="1182370" y="127000"/>
                  </a:lnTo>
                  <a:lnTo>
                    <a:pt x="1184910" y="125730"/>
                  </a:lnTo>
                  <a:lnTo>
                    <a:pt x="1188720" y="124460"/>
                  </a:lnTo>
                  <a:lnTo>
                    <a:pt x="1191260" y="123190"/>
                  </a:lnTo>
                  <a:close/>
                </a:path>
                <a:path w="1292859" h="233679">
                  <a:moveTo>
                    <a:pt x="1209040" y="114300"/>
                  </a:moveTo>
                  <a:lnTo>
                    <a:pt x="1206500" y="110490"/>
                  </a:lnTo>
                  <a:lnTo>
                    <a:pt x="1203960" y="105410"/>
                  </a:lnTo>
                  <a:lnTo>
                    <a:pt x="1201420" y="106680"/>
                  </a:lnTo>
                  <a:lnTo>
                    <a:pt x="1198880" y="109220"/>
                  </a:lnTo>
                  <a:lnTo>
                    <a:pt x="1195070" y="110490"/>
                  </a:lnTo>
                  <a:lnTo>
                    <a:pt x="1200150" y="118110"/>
                  </a:lnTo>
                  <a:lnTo>
                    <a:pt x="1205230" y="115570"/>
                  </a:lnTo>
                  <a:lnTo>
                    <a:pt x="1209040" y="114300"/>
                  </a:lnTo>
                  <a:close/>
                </a:path>
                <a:path w="1292859" h="233679">
                  <a:moveTo>
                    <a:pt x="1225550" y="105410"/>
                  </a:moveTo>
                  <a:lnTo>
                    <a:pt x="1223010" y="101600"/>
                  </a:lnTo>
                  <a:lnTo>
                    <a:pt x="1220470" y="96520"/>
                  </a:lnTo>
                  <a:lnTo>
                    <a:pt x="1217930" y="99060"/>
                  </a:lnTo>
                  <a:lnTo>
                    <a:pt x="1212850" y="101600"/>
                  </a:lnTo>
                  <a:lnTo>
                    <a:pt x="1215390" y="105410"/>
                  </a:lnTo>
                  <a:lnTo>
                    <a:pt x="1216660" y="109220"/>
                  </a:lnTo>
                  <a:lnTo>
                    <a:pt x="1220470" y="107950"/>
                  </a:lnTo>
                  <a:lnTo>
                    <a:pt x="1225550" y="105410"/>
                  </a:lnTo>
                  <a:close/>
                </a:path>
                <a:path w="1292859" h="233679">
                  <a:moveTo>
                    <a:pt x="1242060" y="95250"/>
                  </a:moveTo>
                  <a:lnTo>
                    <a:pt x="1240790" y="91440"/>
                  </a:lnTo>
                  <a:lnTo>
                    <a:pt x="1238250" y="87630"/>
                  </a:lnTo>
                  <a:lnTo>
                    <a:pt x="1235710" y="88900"/>
                  </a:lnTo>
                  <a:lnTo>
                    <a:pt x="1231900" y="90170"/>
                  </a:lnTo>
                  <a:lnTo>
                    <a:pt x="1229360" y="92710"/>
                  </a:lnTo>
                  <a:lnTo>
                    <a:pt x="1234440" y="100330"/>
                  </a:lnTo>
                  <a:lnTo>
                    <a:pt x="1239520" y="97790"/>
                  </a:lnTo>
                  <a:lnTo>
                    <a:pt x="1242060" y="95250"/>
                  </a:lnTo>
                  <a:close/>
                </a:path>
                <a:path w="1292859" h="233679">
                  <a:moveTo>
                    <a:pt x="1259840" y="86360"/>
                  </a:moveTo>
                  <a:lnTo>
                    <a:pt x="1257300" y="82550"/>
                  </a:lnTo>
                  <a:lnTo>
                    <a:pt x="1254760" y="77470"/>
                  </a:lnTo>
                  <a:lnTo>
                    <a:pt x="1252220" y="80010"/>
                  </a:lnTo>
                  <a:lnTo>
                    <a:pt x="1249680" y="81280"/>
                  </a:lnTo>
                  <a:lnTo>
                    <a:pt x="1245870" y="82550"/>
                  </a:lnTo>
                  <a:lnTo>
                    <a:pt x="1248410" y="86360"/>
                  </a:lnTo>
                  <a:lnTo>
                    <a:pt x="1250950" y="91440"/>
                  </a:lnTo>
                  <a:lnTo>
                    <a:pt x="1253490" y="88900"/>
                  </a:lnTo>
                  <a:lnTo>
                    <a:pt x="1257300" y="87630"/>
                  </a:lnTo>
                  <a:lnTo>
                    <a:pt x="1259840" y="86360"/>
                  </a:lnTo>
                  <a:close/>
                </a:path>
                <a:path w="1292859" h="233679">
                  <a:moveTo>
                    <a:pt x="1276350" y="74930"/>
                  </a:moveTo>
                  <a:lnTo>
                    <a:pt x="1271270" y="67310"/>
                  </a:lnTo>
                  <a:lnTo>
                    <a:pt x="1268730" y="69850"/>
                  </a:lnTo>
                  <a:lnTo>
                    <a:pt x="1266190" y="71120"/>
                  </a:lnTo>
                  <a:lnTo>
                    <a:pt x="1262380" y="72390"/>
                  </a:lnTo>
                  <a:lnTo>
                    <a:pt x="1264920" y="77470"/>
                  </a:lnTo>
                  <a:lnTo>
                    <a:pt x="1267460" y="81280"/>
                  </a:lnTo>
                  <a:lnTo>
                    <a:pt x="1271270" y="78740"/>
                  </a:lnTo>
                  <a:lnTo>
                    <a:pt x="1273810" y="77470"/>
                  </a:lnTo>
                  <a:lnTo>
                    <a:pt x="1276350" y="74930"/>
                  </a:lnTo>
                  <a:close/>
                </a:path>
                <a:path w="1292859" h="233679">
                  <a:moveTo>
                    <a:pt x="1292860" y="64770"/>
                  </a:moveTo>
                  <a:lnTo>
                    <a:pt x="1287780" y="57150"/>
                  </a:lnTo>
                  <a:lnTo>
                    <a:pt x="1285240" y="58420"/>
                  </a:lnTo>
                  <a:lnTo>
                    <a:pt x="1282700" y="60960"/>
                  </a:lnTo>
                  <a:lnTo>
                    <a:pt x="1278890" y="62230"/>
                  </a:lnTo>
                  <a:lnTo>
                    <a:pt x="1283970" y="69850"/>
                  </a:lnTo>
                  <a:lnTo>
                    <a:pt x="1287780" y="68580"/>
                  </a:lnTo>
                  <a:lnTo>
                    <a:pt x="1290320" y="67310"/>
                  </a:lnTo>
                  <a:lnTo>
                    <a:pt x="1292860" y="64770"/>
                  </a:lnTo>
                  <a:close/>
                </a:path>
              </a:pathLst>
            </a:custGeom>
            <a:solidFill>
              <a:srgbClr val="000000"/>
            </a:solidFill>
          </p:spPr>
          <p:txBody>
            <a:bodyPr wrap="square" lIns="0" tIns="0" rIns="0" bIns="0" rtlCol="0"/>
            <a:lstStyle/>
            <a:p>
              <a:endParaRPr sz="1906"/>
            </a:p>
          </p:txBody>
        </p:sp>
        <p:sp>
          <p:nvSpPr>
            <p:cNvPr id="66" name="object 66"/>
            <p:cNvSpPr/>
            <p:nvPr/>
          </p:nvSpPr>
          <p:spPr>
            <a:xfrm>
              <a:off x="6200140" y="4817122"/>
              <a:ext cx="414020" cy="1132840"/>
            </a:xfrm>
            <a:custGeom>
              <a:avLst/>
              <a:gdLst/>
              <a:ahLst/>
              <a:cxnLst/>
              <a:rect l="l" t="t" r="r" b="b"/>
              <a:pathLst>
                <a:path w="414020" h="1132839">
                  <a:moveTo>
                    <a:pt x="8890" y="637527"/>
                  </a:moveTo>
                  <a:lnTo>
                    <a:pt x="5080" y="637527"/>
                  </a:lnTo>
                  <a:lnTo>
                    <a:pt x="0" y="638797"/>
                  </a:lnTo>
                  <a:lnTo>
                    <a:pt x="0" y="647687"/>
                  </a:lnTo>
                  <a:lnTo>
                    <a:pt x="8890" y="647687"/>
                  </a:lnTo>
                  <a:lnTo>
                    <a:pt x="8890" y="637527"/>
                  </a:lnTo>
                  <a:close/>
                </a:path>
                <a:path w="414020" h="1132839">
                  <a:moveTo>
                    <a:pt x="8890" y="618477"/>
                  </a:moveTo>
                  <a:lnTo>
                    <a:pt x="0" y="618477"/>
                  </a:lnTo>
                  <a:lnTo>
                    <a:pt x="0" y="628637"/>
                  </a:lnTo>
                  <a:lnTo>
                    <a:pt x="8890" y="628637"/>
                  </a:lnTo>
                  <a:lnTo>
                    <a:pt x="8890" y="618477"/>
                  </a:lnTo>
                  <a:close/>
                </a:path>
                <a:path w="414020" h="1132839">
                  <a:moveTo>
                    <a:pt x="8890" y="598157"/>
                  </a:moveTo>
                  <a:lnTo>
                    <a:pt x="0" y="598157"/>
                  </a:lnTo>
                  <a:lnTo>
                    <a:pt x="0" y="608317"/>
                  </a:lnTo>
                  <a:lnTo>
                    <a:pt x="8890" y="608317"/>
                  </a:lnTo>
                  <a:lnTo>
                    <a:pt x="8890" y="598157"/>
                  </a:lnTo>
                  <a:close/>
                </a:path>
                <a:path w="414020" h="1132839">
                  <a:moveTo>
                    <a:pt x="10160" y="579107"/>
                  </a:moveTo>
                  <a:lnTo>
                    <a:pt x="0" y="579107"/>
                  </a:lnTo>
                  <a:lnTo>
                    <a:pt x="0" y="589267"/>
                  </a:lnTo>
                  <a:lnTo>
                    <a:pt x="8890" y="589267"/>
                  </a:lnTo>
                  <a:lnTo>
                    <a:pt x="8890" y="582917"/>
                  </a:lnTo>
                  <a:lnTo>
                    <a:pt x="10160" y="579107"/>
                  </a:lnTo>
                  <a:close/>
                </a:path>
                <a:path w="414020" h="1132839">
                  <a:moveTo>
                    <a:pt x="11430" y="666737"/>
                  </a:moveTo>
                  <a:lnTo>
                    <a:pt x="10160" y="664197"/>
                  </a:lnTo>
                  <a:lnTo>
                    <a:pt x="10160" y="657847"/>
                  </a:lnTo>
                  <a:lnTo>
                    <a:pt x="1270" y="657847"/>
                  </a:lnTo>
                  <a:lnTo>
                    <a:pt x="1270" y="668007"/>
                  </a:lnTo>
                  <a:lnTo>
                    <a:pt x="6350" y="668007"/>
                  </a:lnTo>
                  <a:lnTo>
                    <a:pt x="11430" y="666737"/>
                  </a:lnTo>
                  <a:close/>
                </a:path>
                <a:path w="414020" h="1132839">
                  <a:moveTo>
                    <a:pt x="11430" y="560057"/>
                  </a:moveTo>
                  <a:lnTo>
                    <a:pt x="6350" y="560057"/>
                  </a:lnTo>
                  <a:lnTo>
                    <a:pt x="2540" y="558787"/>
                  </a:lnTo>
                  <a:lnTo>
                    <a:pt x="1270" y="562597"/>
                  </a:lnTo>
                  <a:lnTo>
                    <a:pt x="1270" y="568947"/>
                  </a:lnTo>
                  <a:lnTo>
                    <a:pt x="10160" y="568947"/>
                  </a:lnTo>
                  <a:lnTo>
                    <a:pt x="10160" y="566407"/>
                  </a:lnTo>
                  <a:lnTo>
                    <a:pt x="11430" y="562597"/>
                  </a:lnTo>
                  <a:lnTo>
                    <a:pt x="11430" y="560057"/>
                  </a:lnTo>
                  <a:close/>
                </a:path>
                <a:path w="414020" h="1132839">
                  <a:moveTo>
                    <a:pt x="12700" y="683247"/>
                  </a:moveTo>
                  <a:lnTo>
                    <a:pt x="11430" y="679437"/>
                  </a:lnTo>
                  <a:lnTo>
                    <a:pt x="11430" y="676897"/>
                  </a:lnTo>
                  <a:lnTo>
                    <a:pt x="6350" y="676897"/>
                  </a:lnTo>
                  <a:lnTo>
                    <a:pt x="2540" y="678167"/>
                  </a:lnTo>
                  <a:lnTo>
                    <a:pt x="2540" y="684517"/>
                  </a:lnTo>
                  <a:lnTo>
                    <a:pt x="3810" y="687057"/>
                  </a:lnTo>
                  <a:lnTo>
                    <a:pt x="7620" y="687057"/>
                  </a:lnTo>
                  <a:lnTo>
                    <a:pt x="12700" y="685787"/>
                  </a:lnTo>
                  <a:lnTo>
                    <a:pt x="12700" y="683247"/>
                  </a:lnTo>
                  <a:close/>
                </a:path>
                <a:path w="414020" h="1132839">
                  <a:moveTo>
                    <a:pt x="13970" y="541007"/>
                  </a:moveTo>
                  <a:lnTo>
                    <a:pt x="8890" y="539737"/>
                  </a:lnTo>
                  <a:lnTo>
                    <a:pt x="3810" y="539737"/>
                  </a:lnTo>
                  <a:lnTo>
                    <a:pt x="3810" y="546087"/>
                  </a:lnTo>
                  <a:lnTo>
                    <a:pt x="2540" y="549897"/>
                  </a:lnTo>
                  <a:lnTo>
                    <a:pt x="12700" y="549897"/>
                  </a:lnTo>
                  <a:lnTo>
                    <a:pt x="12700" y="543547"/>
                  </a:lnTo>
                  <a:lnTo>
                    <a:pt x="13970" y="541007"/>
                  </a:lnTo>
                  <a:close/>
                </a:path>
                <a:path w="414020" h="1132839">
                  <a:moveTo>
                    <a:pt x="15240" y="704837"/>
                  </a:moveTo>
                  <a:lnTo>
                    <a:pt x="13970" y="702297"/>
                  </a:lnTo>
                  <a:lnTo>
                    <a:pt x="13970" y="695947"/>
                  </a:lnTo>
                  <a:lnTo>
                    <a:pt x="8890" y="695947"/>
                  </a:lnTo>
                  <a:lnTo>
                    <a:pt x="5080" y="697217"/>
                  </a:lnTo>
                  <a:lnTo>
                    <a:pt x="5080" y="703567"/>
                  </a:lnTo>
                  <a:lnTo>
                    <a:pt x="6350" y="706107"/>
                  </a:lnTo>
                  <a:lnTo>
                    <a:pt x="10160" y="706107"/>
                  </a:lnTo>
                  <a:lnTo>
                    <a:pt x="15240" y="704837"/>
                  </a:lnTo>
                  <a:close/>
                </a:path>
                <a:path w="414020" h="1132839">
                  <a:moveTo>
                    <a:pt x="16510" y="521957"/>
                  </a:moveTo>
                  <a:lnTo>
                    <a:pt x="11430" y="520687"/>
                  </a:lnTo>
                  <a:lnTo>
                    <a:pt x="6350" y="520687"/>
                  </a:lnTo>
                  <a:lnTo>
                    <a:pt x="6350" y="523227"/>
                  </a:lnTo>
                  <a:lnTo>
                    <a:pt x="5080" y="527037"/>
                  </a:lnTo>
                  <a:lnTo>
                    <a:pt x="5080" y="529577"/>
                  </a:lnTo>
                  <a:lnTo>
                    <a:pt x="10160" y="530847"/>
                  </a:lnTo>
                  <a:lnTo>
                    <a:pt x="13970" y="530847"/>
                  </a:lnTo>
                  <a:lnTo>
                    <a:pt x="15240" y="528307"/>
                  </a:lnTo>
                  <a:lnTo>
                    <a:pt x="15240" y="524497"/>
                  </a:lnTo>
                  <a:lnTo>
                    <a:pt x="16510" y="521957"/>
                  </a:lnTo>
                  <a:close/>
                </a:path>
                <a:path w="414020" h="1132839">
                  <a:moveTo>
                    <a:pt x="17780" y="721347"/>
                  </a:moveTo>
                  <a:lnTo>
                    <a:pt x="16510" y="717537"/>
                  </a:lnTo>
                  <a:lnTo>
                    <a:pt x="16510" y="714997"/>
                  </a:lnTo>
                  <a:lnTo>
                    <a:pt x="11430" y="714997"/>
                  </a:lnTo>
                  <a:lnTo>
                    <a:pt x="7620" y="716267"/>
                  </a:lnTo>
                  <a:lnTo>
                    <a:pt x="7620" y="718807"/>
                  </a:lnTo>
                  <a:lnTo>
                    <a:pt x="8890" y="722617"/>
                  </a:lnTo>
                  <a:lnTo>
                    <a:pt x="8890" y="725157"/>
                  </a:lnTo>
                  <a:lnTo>
                    <a:pt x="13970" y="725157"/>
                  </a:lnTo>
                  <a:lnTo>
                    <a:pt x="17780" y="723887"/>
                  </a:lnTo>
                  <a:lnTo>
                    <a:pt x="17780" y="721347"/>
                  </a:lnTo>
                  <a:close/>
                </a:path>
                <a:path w="414020" h="1132839">
                  <a:moveTo>
                    <a:pt x="19050" y="502907"/>
                  </a:moveTo>
                  <a:lnTo>
                    <a:pt x="13970" y="501637"/>
                  </a:lnTo>
                  <a:lnTo>
                    <a:pt x="10160" y="501637"/>
                  </a:lnTo>
                  <a:lnTo>
                    <a:pt x="8890" y="504177"/>
                  </a:lnTo>
                  <a:lnTo>
                    <a:pt x="8890" y="507987"/>
                  </a:lnTo>
                  <a:lnTo>
                    <a:pt x="7620" y="510527"/>
                  </a:lnTo>
                  <a:lnTo>
                    <a:pt x="12700" y="511797"/>
                  </a:lnTo>
                  <a:lnTo>
                    <a:pt x="17780" y="511797"/>
                  </a:lnTo>
                  <a:lnTo>
                    <a:pt x="17780" y="509257"/>
                  </a:lnTo>
                  <a:lnTo>
                    <a:pt x="19050" y="506717"/>
                  </a:lnTo>
                  <a:lnTo>
                    <a:pt x="19050" y="502907"/>
                  </a:lnTo>
                  <a:close/>
                </a:path>
                <a:path w="414020" h="1132839">
                  <a:moveTo>
                    <a:pt x="21590" y="739127"/>
                  </a:moveTo>
                  <a:lnTo>
                    <a:pt x="20320" y="736587"/>
                  </a:lnTo>
                  <a:lnTo>
                    <a:pt x="20320" y="732777"/>
                  </a:lnTo>
                  <a:lnTo>
                    <a:pt x="10160" y="735317"/>
                  </a:lnTo>
                  <a:lnTo>
                    <a:pt x="11430" y="737857"/>
                  </a:lnTo>
                  <a:lnTo>
                    <a:pt x="11430" y="741667"/>
                  </a:lnTo>
                  <a:lnTo>
                    <a:pt x="12700" y="744207"/>
                  </a:lnTo>
                  <a:lnTo>
                    <a:pt x="16510" y="744207"/>
                  </a:lnTo>
                  <a:lnTo>
                    <a:pt x="21590" y="742937"/>
                  </a:lnTo>
                  <a:lnTo>
                    <a:pt x="21590" y="739127"/>
                  </a:lnTo>
                  <a:close/>
                </a:path>
                <a:path w="414020" h="1132839">
                  <a:moveTo>
                    <a:pt x="22860" y="483857"/>
                  </a:moveTo>
                  <a:lnTo>
                    <a:pt x="17780" y="482587"/>
                  </a:lnTo>
                  <a:lnTo>
                    <a:pt x="13970" y="482587"/>
                  </a:lnTo>
                  <a:lnTo>
                    <a:pt x="12700" y="485127"/>
                  </a:lnTo>
                  <a:lnTo>
                    <a:pt x="12700" y="488937"/>
                  </a:lnTo>
                  <a:lnTo>
                    <a:pt x="11430" y="491477"/>
                  </a:lnTo>
                  <a:lnTo>
                    <a:pt x="21590" y="494017"/>
                  </a:lnTo>
                  <a:lnTo>
                    <a:pt x="21590" y="487667"/>
                  </a:lnTo>
                  <a:lnTo>
                    <a:pt x="22860" y="483857"/>
                  </a:lnTo>
                  <a:close/>
                </a:path>
                <a:path w="414020" h="1132839">
                  <a:moveTo>
                    <a:pt x="26670" y="761987"/>
                  </a:moveTo>
                  <a:lnTo>
                    <a:pt x="25400" y="758177"/>
                  </a:lnTo>
                  <a:lnTo>
                    <a:pt x="24130" y="755637"/>
                  </a:lnTo>
                  <a:lnTo>
                    <a:pt x="24130" y="751827"/>
                  </a:lnTo>
                  <a:lnTo>
                    <a:pt x="13970" y="754367"/>
                  </a:lnTo>
                  <a:lnTo>
                    <a:pt x="15240" y="756907"/>
                  </a:lnTo>
                  <a:lnTo>
                    <a:pt x="16510" y="760717"/>
                  </a:lnTo>
                  <a:lnTo>
                    <a:pt x="16510" y="764527"/>
                  </a:lnTo>
                  <a:lnTo>
                    <a:pt x="26670" y="761987"/>
                  </a:lnTo>
                  <a:close/>
                </a:path>
                <a:path w="414020" h="1132839">
                  <a:moveTo>
                    <a:pt x="26670" y="464807"/>
                  </a:moveTo>
                  <a:lnTo>
                    <a:pt x="22860" y="463537"/>
                  </a:lnTo>
                  <a:lnTo>
                    <a:pt x="17780" y="463537"/>
                  </a:lnTo>
                  <a:lnTo>
                    <a:pt x="17780" y="466077"/>
                  </a:lnTo>
                  <a:lnTo>
                    <a:pt x="16510" y="469887"/>
                  </a:lnTo>
                  <a:lnTo>
                    <a:pt x="16510" y="472427"/>
                  </a:lnTo>
                  <a:lnTo>
                    <a:pt x="20320" y="473697"/>
                  </a:lnTo>
                  <a:lnTo>
                    <a:pt x="25400" y="474967"/>
                  </a:lnTo>
                  <a:lnTo>
                    <a:pt x="25400" y="471157"/>
                  </a:lnTo>
                  <a:lnTo>
                    <a:pt x="26670" y="468617"/>
                  </a:lnTo>
                  <a:lnTo>
                    <a:pt x="26670" y="464807"/>
                  </a:lnTo>
                  <a:close/>
                </a:path>
                <a:path w="414020" h="1132839">
                  <a:moveTo>
                    <a:pt x="30480" y="777227"/>
                  </a:moveTo>
                  <a:lnTo>
                    <a:pt x="29210" y="773417"/>
                  </a:lnTo>
                  <a:lnTo>
                    <a:pt x="29210" y="770877"/>
                  </a:lnTo>
                  <a:lnTo>
                    <a:pt x="19050" y="773417"/>
                  </a:lnTo>
                  <a:lnTo>
                    <a:pt x="20320" y="775957"/>
                  </a:lnTo>
                  <a:lnTo>
                    <a:pt x="21590" y="779767"/>
                  </a:lnTo>
                  <a:lnTo>
                    <a:pt x="21590" y="783577"/>
                  </a:lnTo>
                  <a:lnTo>
                    <a:pt x="26670" y="781037"/>
                  </a:lnTo>
                  <a:lnTo>
                    <a:pt x="30480" y="781037"/>
                  </a:lnTo>
                  <a:lnTo>
                    <a:pt x="30480" y="777227"/>
                  </a:lnTo>
                  <a:close/>
                </a:path>
                <a:path w="414020" h="1132839">
                  <a:moveTo>
                    <a:pt x="31750" y="447027"/>
                  </a:moveTo>
                  <a:lnTo>
                    <a:pt x="27940" y="445757"/>
                  </a:lnTo>
                  <a:lnTo>
                    <a:pt x="22860" y="444487"/>
                  </a:lnTo>
                  <a:lnTo>
                    <a:pt x="22860" y="447027"/>
                  </a:lnTo>
                  <a:lnTo>
                    <a:pt x="21590" y="450837"/>
                  </a:lnTo>
                  <a:lnTo>
                    <a:pt x="20320" y="453377"/>
                  </a:lnTo>
                  <a:lnTo>
                    <a:pt x="25400" y="454647"/>
                  </a:lnTo>
                  <a:lnTo>
                    <a:pt x="29210" y="455917"/>
                  </a:lnTo>
                  <a:lnTo>
                    <a:pt x="30480" y="453377"/>
                  </a:lnTo>
                  <a:lnTo>
                    <a:pt x="31750" y="449567"/>
                  </a:lnTo>
                  <a:lnTo>
                    <a:pt x="31750" y="447027"/>
                  </a:lnTo>
                  <a:close/>
                </a:path>
                <a:path w="414020" h="1132839">
                  <a:moveTo>
                    <a:pt x="35560" y="795007"/>
                  </a:moveTo>
                  <a:lnTo>
                    <a:pt x="33020" y="789927"/>
                  </a:lnTo>
                  <a:lnTo>
                    <a:pt x="29210" y="791197"/>
                  </a:lnTo>
                  <a:lnTo>
                    <a:pt x="24130" y="792467"/>
                  </a:lnTo>
                  <a:lnTo>
                    <a:pt x="25400" y="795007"/>
                  </a:lnTo>
                  <a:lnTo>
                    <a:pt x="26670" y="798817"/>
                  </a:lnTo>
                  <a:lnTo>
                    <a:pt x="27940" y="801357"/>
                  </a:lnTo>
                  <a:lnTo>
                    <a:pt x="35560" y="798817"/>
                  </a:lnTo>
                  <a:lnTo>
                    <a:pt x="35560" y="795007"/>
                  </a:lnTo>
                  <a:close/>
                </a:path>
                <a:path w="414020" h="1132839">
                  <a:moveTo>
                    <a:pt x="38100" y="427977"/>
                  </a:moveTo>
                  <a:lnTo>
                    <a:pt x="33020" y="426707"/>
                  </a:lnTo>
                  <a:lnTo>
                    <a:pt x="29210" y="425437"/>
                  </a:lnTo>
                  <a:lnTo>
                    <a:pt x="27940" y="427977"/>
                  </a:lnTo>
                  <a:lnTo>
                    <a:pt x="26670" y="431787"/>
                  </a:lnTo>
                  <a:lnTo>
                    <a:pt x="26670" y="434327"/>
                  </a:lnTo>
                  <a:lnTo>
                    <a:pt x="30480" y="435597"/>
                  </a:lnTo>
                  <a:lnTo>
                    <a:pt x="35560" y="436867"/>
                  </a:lnTo>
                  <a:lnTo>
                    <a:pt x="35560" y="434327"/>
                  </a:lnTo>
                  <a:lnTo>
                    <a:pt x="36830" y="431787"/>
                  </a:lnTo>
                  <a:lnTo>
                    <a:pt x="38100" y="427977"/>
                  </a:lnTo>
                  <a:close/>
                </a:path>
                <a:path w="414020" h="1132839">
                  <a:moveTo>
                    <a:pt x="41910" y="817867"/>
                  </a:moveTo>
                  <a:lnTo>
                    <a:pt x="40640" y="814057"/>
                  </a:lnTo>
                  <a:lnTo>
                    <a:pt x="40640" y="811517"/>
                  </a:lnTo>
                  <a:lnTo>
                    <a:pt x="39370" y="807707"/>
                  </a:lnTo>
                  <a:lnTo>
                    <a:pt x="34290" y="808977"/>
                  </a:lnTo>
                  <a:lnTo>
                    <a:pt x="30480" y="811517"/>
                  </a:lnTo>
                  <a:lnTo>
                    <a:pt x="31750" y="814057"/>
                  </a:lnTo>
                  <a:lnTo>
                    <a:pt x="33020" y="817867"/>
                  </a:lnTo>
                  <a:lnTo>
                    <a:pt x="33020" y="820407"/>
                  </a:lnTo>
                  <a:lnTo>
                    <a:pt x="38100" y="819137"/>
                  </a:lnTo>
                  <a:lnTo>
                    <a:pt x="41910" y="817867"/>
                  </a:lnTo>
                  <a:close/>
                </a:path>
                <a:path w="414020" h="1132839">
                  <a:moveTo>
                    <a:pt x="44450" y="410197"/>
                  </a:moveTo>
                  <a:lnTo>
                    <a:pt x="39370" y="407657"/>
                  </a:lnTo>
                  <a:lnTo>
                    <a:pt x="35560" y="406387"/>
                  </a:lnTo>
                  <a:lnTo>
                    <a:pt x="34290" y="410197"/>
                  </a:lnTo>
                  <a:lnTo>
                    <a:pt x="33020" y="412737"/>
                  </a:lnTo>
                  <a:lnTo>
                    <a:pt x="31750" y="416547"/>
                  </a:lnTo>
                  <a:lnTo>
                    <a:pt x="36830" y="417817"/>
                  </a:lnTo>
                  <a:lnTo>
                    <a:pt x="40640" y="419087"/>
                  </a:lnTo>
                  <a:lnTo>
                    <a:pt x="41910" y="416547"/>
                  </a:lnTo>
                  <a:lnTo>
                    <a:pt x="43180" y="412737"/>
                  </a:lnTo>
                  <a:lnTo>
                    <a:pt x="44450" y="410197"/>
                  </a:lnTo>
                  <a:close/>
                </a:path>
                <a:path w="414020" h="1132839">
                  <a:moveTo>
                    <a:pt x="48260" y="831837"/>
                  </a:moveTo>
                  <a:lnTo>
                    <a:pt x="45720" y="826757"/>
                  </a:lnTo>
                  <a:lnTo>
                    <a:pt x="40640" y="828027"/>
                  </a:lnTo>
                  <a:lnTo>
                    <a:pt x="36830" y="829297"/>
                  </a:lnTo>
                  <a:lnTo>
                    <a:pt x="38100" y="831837"/>
                  </a:lnTo>
                  <a:lnTo>
                    <a:pt x="39370" y="835647"/>
                  </a:lnTo>
                  <a:lnTo>
                    <a:pt x="40640" y="838187"/>
                  </a:lnTo>
                  <a:lnTo>
                    <a:pt x="48260" y="835647"/>
                  </a:lnTo>
                  <a:lnTo>
                    <a:pt x="48260" y="831837"/>
                  </a:lnTo>
                  <a:close/>
                </a:path>
                <a:path w="414020" h="1132839">
                  <a:moveTo>
                    <a:pt x="50800" y="392417"/>
                  </a:moveTo>
                  <a:lnTo>
                    <a:pt x="45720" y="389877"/>
                  </a:lnTo>
                  <a:lnTo>
                    <a:pt x="41910" y="388607"/>
                  </a:lnTo>
                  <a:lnTo>
                    <a:pt x="40640" y="391147"/>
                  </a:lnTo>
                  <a:lnTo>
                    <a:pt x="39370" y="394957"/>
                  </a:lnTo>
                  <a:lnTo>
                    <a:pt x="38100" y="397497"/>
                  </a:lnTo>
                  <a:lnTo>
                    <a:pt x="43180" y="398767"/>
                  </a:lnTo>
                  <a:lnTo>
                    <a:pt x="46990" y="401307"/>
                  </a:lnTo>
                  <a:lnTo>
                    <a:pt x="48260" y="397497"/>
                  </a:lnTo>
                  <a:lnTo>
                    <a:pt x="50800" y="392417"/>
                  </a:lnTo>
                  <a:close/>
                </a:path>
                <a:path w="414020" h="1132839">
                  <a:moveTo>
                    <a:pt x="55880" y="853427"/>
                  </a:moveTo>
                  <a:lnTo>
                    <a:pt x="54610" y="849617"/>
                  </a:lnTo>
                  <a:lnTo>
                    <a:pt x="52070" y="844537"/>
                  </a:lnTo>
                  <a:lnTo>
                    <a:pt x="48260" y="845820"/>
                  </a:lnTo>
                  <a:lnTo>
                    <a:pt x="43180" y="848347"/>
                  </a:lnTo>
                  <a:lnTo>
                    <a:pt x="45720" y="853427"/>
                  </a:lnTo>
                  <a:lnTo>
                    <a:pt x="46990" y="857237"/>
                  </a:lnTo>
                  <a:lnTo>
                    <a:pt x="52070" y="854697"/>
                  </a:lnTo>
                  <a:lnTo>
                    <a:pt x="55880" y="853427"/>
                  </a:lnTo>
                  <a:close/>
                </a:path>
                <a:path w="414020" h="1132839">
                  <a:moveTo>
                    <a:pt x="58420" y="374637"/>
                  </a:moveTo>
                  <a:lnTo>
                    <a:pt x="53340" y="372097"/>
                  </a:lnTo>
                  <a:lnTo>
                    <a:pt x="49530" y="370827"/>
                  </a:lnTo>
                  <a:lnTo>
                    <a:pt x="48260" y="373367"/>
                  </a:lnTo>
                  <a:lnTo>
                    <a:pt x="46990" y="377177"/>
                  </a:lnTo>
                  <a:lnTo>
                    <a:pt x="45720" y="379717"/>
                  </a:lnTo>
                  <a:lnTo>
                    <a:pt x="49530" y="380987"/>
                  </a:lnTo>
                  <a:lnTo>
                    <a:pt x="54610" y="383527"/>
                  </a:lnTo>
                  <a:lnTo>
                    <a:pt x="55880" y="379717"/>
                  </a:lnTo>
                  <a:lnTo>
                    <a:pt x="58420" y="374637"/>
                  </a:lnTo>
                  <a:close/>
                </a:path>
                <a:path w="414020" h="1132839">
                  <a:moveTo>
                    <a:pt x="63500" y="871207"/>
                  </a:moveTo>
                  <a:lnTo>
                    <a:pt x="62230" y="867397"/>
                  </a:lnTo>
                  <a:lnTo>
                    <a:pt x="59690" y="862317"/>
                  </a:lnTo>
                  <a:lnTo>
                    <a:pt x="55880" y="863587"/>
                  </a:lnTo>
                  <a:lnTo>
                    <a:pt x="50800" y="866127"/>
                  </a:lnTo>
                  <a:lnTo>
                    <a:pt x="53340" y="871207"/>
                  </a:lnTo>
                  <a:lnTo>
                    <a:pt x="54610" y="875017"/>
                  </a:lnTo>
                  <a:lnTo>
                    <a:pt x="59690" y="872477"/>
                  </a:lnTo>
                  <a:lnTo>
                    <a:pt x="63500" y="871207"/>
                  </a:lnTo>
                  <a:close/>
                </a:path>
                <a:path w="414020" h="1132839">
                  <a:moveTo>
                    <a:pt x="66040" y="356857"/>
                  </a:moveTo>
                  <a:lnTo>
                    <a:pt x="60960" y="354317"/>
                  </a:lnTo>
                  <a:lnTo>
                    <a:pt x="57150" y="353047"/>
                  </a:lnTo>
                  <a:lnTo>
                    <a:pt x="54610" y="358127"/>
                  </a:lnTo>
                  <a:lnTo>
                    <a:pt x="53340" y="361937"/>
                  </a:lnTo>
                  <a:lnTo>
                    <a:pt x="57150" y="363207"/>
                  </a:lnTo>
                  <a:lnTo>
                    <a:pt x="62230" y="365747"/>
                  </a:lnTo>
                  <a:lnTo>
                    <a:pt x="63500" y="361937"/>
                  </a:lnTo>
                  <a:lnTo>
                    <a:pt x="66040" y="356857"/>
                  </a:lnTo>
                  <a:close/>
                </a:path>
                <a:path w="414020" h="1132839">
                  <a:moveTo>
                    <a:pt x="72390" y="887717"/>
                  </a:moveTo>
                  <a:lnTo>
                    <a:pt x="69850" y="885177"/>
                  </a:lnTo>
                  <a:lnTo>
                    <a:pt x="67310" y="880097"/>
                  </a:lnTo>
                  <a:lnTo>
                    <a:pt x="63500" y="881367"/>
                  </a:lnTo>
                  <a:lnTo>
                    <a:pt x="59690" y="883907"/>
                  </a:lnTo>
                  <a:lnTo>
                    <a:pt x="63500" y="891527"/>
                  </a:lnTo>
                  <a:lnTo>
                    <a:pt x="67310" y="890257"/>
                  </a:lnTo>
                  <a:lnTo>
                    <a:pt x="72390" y="887717"/>
                  </a:lnTo>
                  <a:close/>
                </a:path>
                <a:path w="414020" h="1132839">
                  <a:moveTo>
                    <a:pt x="73660" y="339077"/>
                  </a:moveTo>
                  <a:lnTo>
                    <a:pt x="69850" y="336537"/>
                  </a:lnTo>
                  <a:lnTo>
                    <a:pt x="66040" y="335267"/>
                  </a:lnTo>
                  <a:lnTo>
                    <a:pt x="64770" y="337807"/>
                  </a:lnTo>
                  <a:lnTo>
                    <a:pt x="62230" y="340347"/>
                  </a:lnTo>
                  <a:lnTo>
                    <a:pt x="60960" y="344157"/>
                  </a:lnTo>
                  <a:lnTo>
                    <a:pt x="66040" y="345427"/>
                  </a:lnTo>
                  <a:lnTo>
                    <a:pt x="69850" y="347967"/>
                  </a:lnTo>
                  <a:lnTo>
                    <a:pt x="71120" y="345427"/>
                  </a:lnTo>
                  <a:lnTo>
                    <a:pt x="72390" y="341617"/>
                  </a:lnTo>
                  <a:lnTo>
                    <a:pt x="73660" y="339077"/>
                  </a:lnTo>
                  <a:close/>
                </a:path>
                <a:path w="414020" h="1132839">
                  <a:moveTo>
                    <a:pt x="80010" y="905497"/>
                  </a:moveTo>
                  <a:lnTo>
                    <a:pt x="78740" y="902957"/>
                  </a:lnTo>
                  <a:lnTo>
                    <a:pt x="77470" y="899147"/>
                  </a:lnTo>
                  <a:lnTo>
                    <a:pt x="76200" y="896607"/>
                  </a:lnTo>
                  <a:lnTo>
                    <a:pt x="72390" y="899147"/>
                  </a:lnTo>
                  <a:lnTo>
                    <a:pt x="67310" y="901687"/>
                  </a:lnTo>
                  <a:lnTo>
                    <a:pt x="69850" y="904227"/>
                  </a:lnTo>
                  <a:lnTo>
                    <a:pt x="72390" y="909307"/>
                  </a:lnTo>
                  <a:lnTo>
                    <a:pt x="76200" y="908037"/>
                  </a:lnTo>
                  <a:lnTo>
                    <a:pt x="80010" y="905497"/>
                  </a:lnTo>
                  <a:close/>
                </a:path>
                <a:path w="414020" h="1132839">
                  <a:moveTo>
                    <a:pt x="82550" y="322567"/>
                  </a:moveTo>
                  <a:lnTo>
                    <a:pt x="74930" y="317487"/>
                  </a:lnTo>
                  <a:lnTo>
                    <a:pt x="73660" y="320027"/>
                  </a:lnTo>
                  <a:lnTo>
                    <a:pt x="72390" y="323837"/>
                  </a:lnTo>
                  <a:lnTo>
                    <a:pt x="69850" y="326377"/>
                  </a:lnTo>
                  <a:lnTo>
                    <a:pt x="74930" y="328917"/>
                  </a:lnTo>
                  <a:lnTo>
                    <a:pt x="78740" y="330187"/>
                  </a:lnTo>
                  <a:lnTo>
                    <a:pt x="82550" y="322567"/>
                  </a:lnTo>
                  <a:close/>
                </a:path>
                <a:path w="414020" h="1132839">
                  <a:moveTo>
                    <a:pt x="90170" y="922007"/>
                  </a:moveTo>
                  <a:lnTo>
                    <a:pt x="88900" y="919467"/>
                  </a:lnTo>
                  <a:lnTo>
                    <a:pt x="86360" y="916927"/>
                  </a:lnTo>
                  <a:lnTo>
                    <a:pt x="85090" y="913117"/>
                  </a:lnTo>
                  <a:lnTo>
                    <a:pt x="81280" y="915657"/>
                  </a:lnTo>
                  <a:lnTo>
                    <a:pt x="76200" y="918197"/>
                  </a:lnTo>
                  <a:lnTo>
                    <a:pt x="78740" y="920737"/>
                  </a:lnTo>
                  <a:lnTo>
                    <a:pt x="80010" y="924547"/>
                  </a:lnTo>
                  <a:lnTo>
                    <a:pt x="81280" y="927087"/>
                  </a:lnTo>
                  <a:lnTo>
                    <a:pt x="86360" y="924547"/>
                  </a:lnTo>
                  <a:lnTo>
                    <a:pt x="90170" y="922007"/>
                  </a:lnTo>
                  <a:close/>
                </a:path>
                <a:path w="414020" h="1132839">
                  <a:moveTo>
                    <a:pt x="92710" y="304787"/>
                  </a:moveTo>
                  <a:lnTo>
                    <a:pt x="88900" y="302247"/>
                  </a:lnTo>
                  <a:lnTo>
                    <a:pt x="83820" y="300977"/>
                  </a:lnTo>
                  <a:lnTo>
                    <a:pt x="81280" y="306057"/>
                  </a:lnTo>
                  <a:lnTo>
                    <a:pt x="78740" y="308597"/>
                  </a:lnTo>
                  <a:lnTo>
                    <a:pt x="83820" y="311137"/>
                  </a:lnTo>
                  <a:lnTo>
                    <a:pt x="87630" y="313677"/>
                  </a:lnTo>
                  <a:lnTo>
                    <a:pt x="88900" y="311137"/>
                  </a:lnTo>
                  <a:lnTo>
                    <a:pt x="91440" y="308597"/>
                  </a:lnTo>
                  <a:lnTo>
                    <a:pt x="92710" y="304787"/>
                  </a:lnTo>
                  <a:close/>
                </a:path>
                <a:path w="414020" h="1132839">
                  <a:moveTo>
                    <a:pt x="99060" y="938517"/>
                  </a:moveTo>
                  <a:lnTo>
                    <a:pt x="96520" y="933437"/>
                  </a:lnTo>
                  <a:lnTo>
                    <a:pt x="93980" y="930897"/>
                  </a:lnTo>
                  <a:lnTo>
                    <a:pt x="90170" y="933437"/>
                  </a:lnTo>
                  <a:lnTo>
                    <a:pt x="86360" y="934707"/>
                  </a:lnTo>
                  <a:lnTo>
                    <a:pt x="88900" y="938517"/>
                  </a:lnTo>
                  <a:lnTo>
                    <a:pt x="91440" y="943597"/>
                  </a:lnTo>
                  <a:lnTo>
                    <a:pt x="99060" y="938517"/>
                  </a:lnTo>
                  <a:close/>
                </a:path>
                <a:path w="414020" h="1132839">
                  <a:moveTo>
                    <a:pt x="102870" y="288277"/>
                  </a:moveTo>
                  <a:lnTo>
                    <a:pt x="97790" y="285737"/>
                  </a:lnTo>
                  <a:lnTo>
                    <a:pt x="93980" y="283197"/>
                  </a:lnTo>
                  <a:lnTo>
                    <a:pt x="92710" y="287007"/>
                  </a:lnTo>
                  <a:lnTo>
                    <a:pt x="91440" y="289547"/>
                  </a:lnTo>
                  <a:lnTo>
                    <a:pt x="88900" y="292087"/>
                  </a:lnTo>
                  <a:lnTo>
                    <a:pt x="93980" y="294627"/>
                  </a:lnTo>
                  <a:lnTo>
                    <a:pt x="97790" y="297167"/>
                  </a:lnTo>
                  <a:lnTo>
                    <a:pt x="99060" y="294627"/>
                  </a:lnTo>
                  <a:lnTo>
                    <a:pt x="100330" y="290817"/>
                  </a:lnTo>
                  <a:lnTo>
                    <a:pt x="102870" y="288277"/>
                  </a:lnTo>
                  <a:close/>
                </a:path>
                <a:path w="414020" h="1132839">
                  <a:moveTo>
                    <a:pt x="110490" y="955027"/>
                  </a:moveTo>
                  <a:lnTo>
                    <a:pt x="107950" y="952487"/>
                  </a:lnTo>
                  <a:lnTo>
                    <a:pt x="106680" y="949947"/>
                  </a:lnTo>
                  <a:lnTo>
                    <a:pt x="104140" y="947407"/>
                  </a:lnTo>
                  <a:lnTo>
                    <a:pt x="96520" y="952487"/>
                  </a:lnTo>
                  <a:lnTo>
                    <a:pt x="97790" y="955027"/>
                  </a:lnTo>
                  <a:lnTo>
                    <a:pt x="100330" y="957567"/>
                  </a:lnTo>
                  <a:lnTo>
                    <a:pt x="101600" y="960107"/>
                  </a:lnTo>
                  <a:lnTo>
                    <a:pt x="105410" y="957567"/>
                  </a:lnTo>
                  <a:lnTo>
                    <a:pt x="110490" y="955027"/>
                  </a:lnTo>
                  <a:close/>
                </a:path>
                <a:path w="414020" h="1132839">
                  <a:moveTo>
                    <a:pt x="113030" y="271767"/>
                  </a:moveTo>
                  <a:lnTo>
                    <a:pt x="105410" y="266687"/>
                  </a:lnTo>
                  <a:lnTo>
                    <a:pt x="102870" y="270497"/>
                  </a:lnTo>
                  <a:lnTo>
                    <a:pt x="101600" y="273037"/>
                  </a:lnTo>
                  <a:lnTo>
                    <a:pt x="99060" y="275577"/>
                  </a:lnTo>
                  <a:lnTo>
                    <a:pt x="102870" y="278117"/>
                  </a:lnTo>
                  <a:lnTo>
                    <a:pt x="107950" y="280657"/>
                  </a:lnTo>
                  <a:lnTo>
                    <a:pt x="110490" y="275577"/>
                  </a:lnTo>
                  <a:lnTo>
                    <a:pt x="113030" y="271767"/>
                  </a:lnTo>
                  <a:close/>
                </a:path>
                <a:path w="414020" h="1132839">
                  <a:moveTo>
                    <a:pt x="120650" y="971537"/>
                  </a:moveTo>
                  <a:lnTo>
                    <a:pt x="118110" y="968997"/>
                  </a:lnTo>
                  <a:lnTo>
                    <a:pt x="115570" y="963917"/>
                  </a:lnTo>
                  <a:lnTo>
                    <a:pt x="110490" y="966457"/>
                  </a:lnTo>
                  <a:lnTo>
                    <a:pt x="107950" y="968997"/>
                  </a:lnTo>
                  <a:lnTo>
                    <a:pt x="110490" y="974077"/>
                  </a:lnTo>
                  <a:lnTo>
                    <a:pt x="113030" y="976617"/>
                  </a:lnTo>
                  <a:lnTo>
                    <a:pt x="120650" y="971537"/>
                  </a:lnTo>
                  <a:close/>
                </a:path>
                <a:path w="414020" h="1132839">
                  <a:moveTo>
                    <a:pt x="123190" y="256527"/>
                  </a:moveTo>
                  <a:lnTo>
                    <a:pt x="115570" y="251447"/>
                  </a:lnTo>
                  <a:lnTo>
                    <a:pt x="114300" y="253987"/>
                  </a:lnTo>
                  <a:lnTo>
                    <a:pt x="111760" y="256527"/>
                  </a:lnTo>
                  <a:lnTo>
                    <a:pt x="110490" y="259067"/>
                  </a:lnTo>
                  <a:lnTo>
                    <a:pt x="118110" y="264147"/>
                  </a:lnTo>
                  <a:lnTo>
                    <a:pt x="119380" y="261607"/>
                  </a:lnTo>
                  <a:lnTo>
                    <a:pt x="121920" y="259067"/>
                  </a:lnTo>
                  <a:lnTo>
                    <a:pt x="123190" y="256527"/>
                  </a:lnTo>
                  <a:close/>
                </a:path>
                <a:path w="414020" h="1132839">
                  <a:moveTo>
                    <a:pt x="132080" y="986777"/>
                  </a:moveTo>
                  <a:lnTo>
                    <a:pt x="127000" y="981697"/>
                  </a:lnTo>
                  <a:lnTo>
                    <a:pt x="125730" y="979157"/>
                  </a:lnTo>
                  <a:lnTo>
                    <a:pt x="118110" y="984237"/>
                  </a:lnTo>
                  <a:lnTo>
                    <a:pt x="120650" y="986777"/>
                  </a:lnTo>
                  <a:lnTo>
                    <a:pt x="121920" y="989317"/>
                  </a:lnTo>
                  <a:lnTo>
                    <a:pt x="124460" y="993127"/>
                  </a:lnTo>
                  <a:lnTo>
                    <a:pt x="127000" y="989317"/>
                  </a:lnTo>
                  <a:lnTo>
                    <a:pt x="132080" y="986777"/>
                  </a:lnTo>
                  <a:close/>
                </a:path>
                <a:path w="414020" h="1132839">
                  <a:moveTo>
                    <a:pt x="134620" y="241287"/>
                  </a:moveTo>
                  <a:lnTo>
                    <a:pt x="130810" y="237477"/>
                  </a:lnTo>
                  <a:lnTo>
                    <a:pt x="127000" y="234937"/>
                  </a:lnTo>
                  <a:lnTo>
                    <a:pt x="124460" y="237477"/>
                  </a:lnTo>
                  <a:lnTo>
                    <a:pt x="123190" y="240017"/>
                  </a:lnTo>
                  <a:lnTo>
                    <a:pt x="120650" y="242557"/>
                  </a:lnTo>
                  <a:lnTo>
                    <a:pt x="124460" y="246367"/>
                  </a:lnTo>
                  <a:lnTo>
                    <a:pt x="129540" y="248907"/>
                  </a:lnTo>
                  <a:lnTo>
                    <a:pt x="132080" y="243827"/>
                  </a:lnTo>
                  <a:lnTo>
                    <a:pt x="134620" y="241287"/>
                  </a:lnTo>
                  <a:close/>
                </a:path>
                <a:path w="414020" h="1132839">
                  <a:moveTo>
                    <a:pt x="143510" y="1002017"/>
                  </a:moveTo>
                  <a:lnTo>
                    <a:pt x="140970" y="999477"/>
                  </a:lnTo>
                  <a:lnTo>
                    <a:pt x="139700" y="996937"/>
                  </a:lnTo>
                  <a:lnTo>
                    <a:pt x="137160" y="994397"/>
                  </a:lnTo>
                  <a:lnTo>
                    <a:pt x="133350" y="998207"/>
                  </a:lnTo>
                  <a:lnTo>
                    <a:pt x="129540" y="1000747"/>
                  </a:lnTo>
                  <a:lnTo>
                    <a:pt x="132080" y="1003287"/>
                  </a:lnTo>
                  <a:lnTo>
                    <a:pt x="133350" y="1005827"/>
                  </a:lnTo>
                  <a:lnTo>
                    <a:pt x="135890" y="1008367"/>
                  </a:lnTo>
                  <a:lnTo>
                    <a:pt x="139700" y="1004557"/>
                  </a:lnTo>
                  <a:lnTo>
                    <a:pt x="143510" y="1002017"/>
                  </a:lnTo>
                  <a:close/>
                </a:path>
                <a:path w="414020" h="1132839">
                  <a:moveTo>
                    <a:pt x="146050" y="226047"/>
                  </a:moveTo>
                  <a:lnTo>
                    <a:pt x="142240" y="223507"/>
                  </a:lnTo>
                  <a:lnTo>
                    <a:pt x="138430" y="219697"/>
                  </a:lnTo>
                  <a:lnTo>
                    <a:pt x="137160" y="222237"/>
                  </a:lnTo>
                  <a:lnTo>
                    <a:pt x="134620" y="224777"/>
                  </a:lnTo>
                  <a:lnTo>
                    <a:pt x="133350" y="227317"/>
                  </a:lnTo>
                  <a:lnTo>
                    <a:pt x="137160" y="229857"/>
                  </a:lnTo>
                  <a:lnTo>
                    <a:pt x="139700" y="233667"/>
                  </a:lnTo>
                  <a:lnTo>
                    <a:pt x="142240" y="231127"/>
                  </a:lnTo>
                  <a:lnTo>
                    <a:pt x="143510" y="228587"/>
                  </a:lnTo>
                  <a:lnTo>
                    <a:pt x="146050" y="226047"/>
                  </a:lnTo>
                  <a:close/>
                </a:path>
                <a:path w="414020" h="1132839">
                  <a:moveTo>
                    <a:pt x="154940" y="1017257"/>
                  </a:moveTo>
                  <a:lnTo>
                    <a:pt x="153670" y="1014717"/>
                  </a:lnTo>
                  <a:lnTo>
                    <a:pt x="148590" y="1009637"/>
                  </a:lnTo>
                  <a:lnTo>
                    <a:pt x="144780" y="1012177"/>
                  </a:lnTo>
                  <a:lnTo>
                    <a:pt x="142240" y="1015987"/>
                  </a:lnTo>
                  <a:lnTo>
                    <a:pt x="143510" y="1018527"/>
                  </a:lnTo>
                  <a:lnTo>
                    <a:pt x="146050" y="1021067"/>
                  </a:lnTo>
                  <a:lnTo>
                    <a:pt x="147320" y="1023607"/>
                  </a:lnTo>
                  <a:lnTo>
                    <a:pt x="151130" y="1019797"/>
                  </a:lnTo>
                  <a:lnTo>
                    <a:pt x="154940" y="1017257"/>
                  </a:lnTo>
                  <a:close/>
                </a:path>
                <a:path w="414020" h="1132839">
                  <a:moveTo>
                    <a:pt x="158750" y="210807"/>
                  </a:moveTo>
                  <a:lnTo>
                    <a:pt x="154940" y="206997"/>
                  </a:lnTo>
                  <a:lnTo>
                    <a:pt x="151130" y="204457"/>
                  </a:lnTo>
                  <a:lnTo>
                    <a:pt x="148590" y="206997"/>
                  </a:lnTo>
                  <a:lnTo>
                    <a:pt x="147320" y="209537"/>
                  </a:lnTo>
                  <a:lnTo>
                    <a:pt x="144780" y="212077"/>
                  </a:lnTo>
                  <a:lnTo>
                    <a:pt x="148590" y="214617"/>
                  </a:lnTo>
                  <a:lnTo>
                    <a:pt x="152400" y="218427"/>
                  </a:lnTo>
                  <a:lnTo>
                    <a:pt x="153670" y="215887"/>
                  </a:lnTo>
                  <a:lnTo>
                    <a:pt x="158750" y="210807"/>
                  </a:lnTo>
                  <a:close/>
                </a:path>
                <a:path w="414020" h="1132839">
                  <a:moveTo>
                    <a:pt x="167640" y="1032497"/>
                  </a:moveTo>
                  <a:lnTo>
                    <a:pt x="165100" y="1029957"/>
                  </a:lnTo>
                  <a:lnTo>
                    <a:pt x="163830" y="1027417"/>
                  </a:lnTo>
                  <a:lnTo>
                    <a:pt x="161290" y="1024877"/>
                  </a:lnTo>
                  <a:lnTo>
                    <a:pt x="157480" y="1027417"/>
                  </a:lnTo>
                  <a:lnTo>
                    <a:pt x="153670" y="1031227"/>
                  </a:lnTo>
                  <a:lnTo>
                    <a:pt x="158750" y="1036307"/>
                  </a:lnTo>
                  <a:lnTo>
                    <a:pt x="160020" y="1038847"/>
                  </a:lnTo>
                  <a:lnTo>
                    <a:pt x="163830" y="1035037"/>
                  </a:lnTo>
                  <a:lnTo>
                    <a:pt x="167640" y="1032497"/>
                  </a:lnTo>
                  <a:close/>
                </a:path>
                <a:path w="414020" h="1132839">
                  <a:moveTo>
                    <a:pt x="170180" y="195567"/>
                  </a:moveTo>
                  <a:lnTo>
                    <a:pt x="163830" y="189217"/>
                  </a:lnTo>
                  <a:lnTo>
                    <a:pt x="161290" y="191757"/>
                  </a:lnTo>
                  <a:lnTo>
                    <a:pt x="160020" y="194297"/>
                  </a:lnTo>
                  <a:lnTo>
                    <a:pt x="157480" y="196837"/>
                  </a:lnTo>
                  <a:lnTo>
                    <a:pt x="161290" y="200647"/>
                  </a:lnTo>
                  <a:lnTo>
                    <a:pt x="165100" y="203187"/>
                  </a:lnTo>
                  <a:lnTo>
                    <a:pt x="166370" y="200647"/>
                  </a:lnTo>
                  <a:lnTo>
                    <a:pt x="168910" y="198107"/>
                  </a:lnTo>
                  <a:lnTo>
                    <a:pt x="170180" y="195567"/>
                  </a:lnTo>
                  <a:close/>
                </a:path>
                <a:path w="414020" h="1132839">
                  <a:moveTo>
                    <a:pt x="180340" y="1046467"/>
                  </a:moveTo>
                  <a:lnTo>
                    <a:pt x="173990" y="1040117"/>
                  </a:lnTo>
                  <a:lnTo>
                    <a:pt x="170180" y="1042657"/>
                  </a:lnTo>
                  <a:lnTo>
                    <a:pt x="166370" y="1046467"/>
                  </a:lnTo>
                  <a:lnTo>
                    <a:pt x="168910" y="1047737"/>
                  </a:lnTo>
                  <a:lnTo>
                    <a:pt x="173990" y="1052817"/>
                  </a:lnTo>
                  <a:lnTo>
                    <a:pt x="180340" y="1046467"/>
                  </a:lnTo>
                  <a:close/>
                </a:path>
                <a:path w="414020" h="1132839">
                  <a:moveTo>
                    <a:pt x="184150" y="181597"/>
                  </a:moveTo>
                  <a:lnTo>
                    <a:pt x="177800" y="175247"/>
                  </a:lnTo>
                  <a:lnTo>
                    <a:pt x="175260" y="177787"/>
                  </a:lnTo>
                  <a:lnTo>
                    <a:pt x="172720" y="179057"/>
                  </a:lnTo>
                  <a:lnTo>
                    <a:pt x="170180" y="181597"/>
                  </a:lnTo>
                  <a:lnTo>
                    <a:pt x="173990" y="185407"/>
                  </a:lnTo>
                  <a:lnTo>
                    <a:pt x="177800" y="187947"/>
                  </a:lnTo>
                  <a:lnTo>
                    <a:pt x="184150" y="181597"/>
                  </a:lnTo>
                  <a:close/>
                </a:path>
                <a:path w="414020" h="1132839">
                  <a:moveTo>
                    <a:pt x="193040" y="1060437"/>
                  </a:moveTo>
                  <a:lnTo>
                    <a:pt x="191770" y="1057897"/>
                  </a:lnTo>
                  <a:lnTo>
                    <a:pt x="189230" y="1056627"/>
                  </a:lnTo>
                  <a:lnTo>
                    <a:pt x="186690" y="1054087"/>
                  </a:lnTo>
                  <a:lnTo>
                    <a:pt x="184150" y="1057897"/>
                  </a:lnTo>
                  <a:lnTo>
                    <a:pt x="180340" y="1060437"/>
                  </a:lnTo>
                  <a:lnTo>
                    <a:pt x="182880" y="1062977"/>
                  </a:lnTo>
                  <a:lnTo>
                    <a:pt x="184150" y="1065517"/>
                  </a:lnTo>
                  <a:lnTo>
                    <a:pt x="186690" y="1068057"/>
                  </a:lnTo>
                  <a:lnTo>
                    <a:pt x="190500" y="1064247"/>
                  </a:lnTo>
                  <a:lnTo>
                    <a:pt x="193040" y="1060437"/>
                  </a:lnTo>
                  <a:close/>
                </a:path>
                <a:path w="414020" h="1132839">
                  <a:moveTo>
                    <a:pt x="196850" y="167627"/>
                  </a:moveTo>
                  <a:lnTo>
                    <a:pt x="194310" y="163817"/>
                  </a:lnTo>
                  <a:lnTo>
                    <a:pt x="190500" y="161277"/>
                  </a:lnTo>
                  <a:lnTo>
                    <a:pt x="187960" y="162547"/>
                  </a:lnTo>
                  <a:lnTo>
                    <a:pt x="185420" y="165087"/>
                  </a:lnTo>
                  <a:lnTo>
                    <a:pt x="184150" y="167627"/>
                  </a:lnTo>
                  <a:lnTo>
                    <a:pt x="186690" y="171437"/>
                  </a:lnTo>
                  <a:lnTo>
                    <a:pt x="190500" y="173977"/>
                  </a:lnTo>
                  <a:lnTo>
                    <a:pt x="193040" y="172707"/>
                  </a:lnTo>
                  <a:lnTo>
                    <a:pt x="194310" y="170167"/>
                  </a:lnTo>
                  <a:lnTo>
                    <a:pt x="196850" y="167627"/>
                  </a:lnTo>
                  <a:close/>
                </a:path>
                <a:path w="414020" h="1132839">
                  <a:moveTo>
                    <a:pt x="207010" y="1074407"/>
                  </a:moveTo>
                  <a:lnTo>
                    <a:pt x="200660" y="1068057"/>
                  </a:lnTo>
                  <a:lnTo>
                    <a:pt x="196850" y="1070597"/>
                  </a:lnTo>
                  <a:lnTo>
                    <a:pt x="193040" y="1074407"/>
                  </a:lnTo>
                  <a:lnTo>
                    <a:pt x="198120" y="1079487"/>
                  </a:lnTo>
                  <a:lnTo>
                    <a:pt x="200660" y="1080757"/>
                  </a:lnTo>
                  <a:lnTo>
                    <a:pt x="207010" y="1074407"/>
                  </a:lnTo>
                  <a:close/>
                </a:path>
                <a:path w="414020" h="1132839">
                  <a:moveTo>
                    <a:pt x="210820" y="153657"/>
                  </a:moveTo>
                  <a:lnTo>
                    <a:pt x="207010" y="151117"/>
                  </a:lnTo>
                  <a:lnTo>
                    <a:pt x="204470" y="147307"/>
                  </a:lnTo>
                  <a:lnTo>
                    <a:pt x="201930" y="149847"/>
                  </a:lnTo>
                  <a:lnTo>
                    <a:pt x="199390" y="151117"/>
                  </a:lnTo>
                  <a:lnTo>
                    <a:pt x="196850" y="153657"/>
                  </a:lnTo>
                  <a:lnTo>
                    <a:pt x="200660" y="157467"/>
                  </a:lnTo>
                  <a:lnTo>
                    <a:pt x="204470" y="160007"/>
                  </a:lnTo>
                  <a:lnTo>
                    <a:pt x="210820" y="153657"/>
                  </a:lnTo>
                  <a:close/>
                </a:path>
                <a:path w="414020" h="1132839">
                  <a:moveTo>
                    <a:pt x="220980" y="1088377"/>
                  </a:moveTo>
                  <a:lnTo>
                    <a:pt x="213360" y="1080757"/>
                  </a:lnTo>
                  <a:lnTo>
                    <a:pt x="210820" y="1084567"/>
                  </a:lnTo>
                  <a:lnTo>
                    <a:pt x="207010" y="1088377"/>
                  </a:lnTo>
                  <a:lnTo>
                    <a:pt x="209550" y="1089647"/>
                  </a:lnTo>
                  <a:lnTo>
                    <a:pt x="214630" y="1094727"/>
                  </a:lnTo>
                  <a:lnTo>
                    <a:pt x="217170" y="1090917"/>
                  </a:lnTo>
                  <a:lnTo>
                    <a:pt x="220980" y="1088377"/>
                  </a:lnTo>
                  <a:close/>
                </a:path>
                <a:path w="414020" h="1132839">
                  <a:moveTo>
                    <a:pt x="224790" y="140957"/>
                  </a:moveTo>
                  <a:lnTo>
                    <a:pt x="220980" y="137147"/>
                  </a:lnTo>
                  <a:lnTo>
                    <a:pt x="218440" y="133337"/>
                  </a:lnTo>
                  <a:lnTo>
                    <a:pt x="210820" y="140957"/>
                  </a:lnTo>
                  <a:lnTo>
                    <a:pt x="214630" y="143497"/>
                  </a:lnTo>
                  <a:lnTo>
                    <a:pt x="217170" y="147307"/>
                  </a:lnTo>
                  <a:lnTo>
                    <a:pt x="219710" y="144767"/>
                  </a:lnTo>
                  <a:lnTo>
                    <a:pt x="222250" y="143497"/>
                  </a:lnTo>
                  <a:lnTo>
                    <a:pt x="224790" y="140957"/>
                  </a:lnTo>
                  <a:close/>
                </a:path>
                <a:path w="414020" h="1132839">
                  <a:moveTo>
                    <a:pt x="234950" y="1101077"/>
                  </a:moveTo>
                  <a:lnTo>
                    <a:pt x="229870" y="1095997"/>
                  </a:lnTo>
                  <a:lnTo>
                    <a:pt x="227330" y="1094727"/>
                  </a:lnTo>
                  <a:lnTo>
                    <a:pt x="224790" y="1098537"/>
                  </a:lnTo>
                  <a:lnTo>
                    <a:pt x="220980" y="1101077"/>
                  </a:lnTo>
                  <a:lnTo>
                    <a:pt x="226060" y="1106157"/>
                  </a:lnTo>
                  <a:lnTo>
                    <a:pt x="228600" y="1107427"/>
                  </a:lnTo>
                  <a:lnTo>
                    <a:pt x="232410" y="1104887"/>
                  </a:lnTo>
                  <a:lnTo>
                    <a:pt x="234950" y="1101077"/>
                  </a:lnTo>
                  <a:close/>
                </a:path>
                <a:path w="414020" h="1132839">
                  <a:moveTo>
                    <a:pt x="238760" y="126987"/>
                  </a:moveTo>
                  <a:lnTo>
                    <a:pt x="234950" y="124447"/>
                  </a:lnTo>
                  <a:lnTo>
                    <a:pt x="232410" y="120637"/>
                  </a:lnTo>
                  <a:lnTo>
                    <a:pt x="229870" y="123177"/>
                  </a:lnTo>
                  <a:lnTo>
                    <a:pt x="227330" y="124447"/>
                  </a:lnTo>
                  <a:lnTo>
                    <a:pt x="226060" y="126987"/>
                  </a:lnTo>
                  <a:lnTo>
                    <a:pt x="228600" y="130797"/>
                  </a:lnTo>
                  <a:lnTo>
                    <a:pt x="231140" y="133337"/>
                  </a:lnTo>
                  <a:lnTo>
                    <a:pt x="233680" y="132067"/>
                  </a:lnTo>
                  <a:lnTo>
                    <a:pt x="238760" y="126987"/>
                  </a:lnTo>
                  <a:close/>
                </a:path>
                <a:path w="414020" h="1132839">
                  <a:moveTo>
                    <a:pt x="250190" y="1113777"/>
                  </a:moveTo>
                  <a:lnTo>
                    <a:pt x="247650" y="1111237"/>
                  </a:lnTo>
                  <a:lnTo>
                    <a:pt x="245110" y="1109967"/>
                  </a:lnTo>
                  <a:lnTo>
                    <a:pt x="242570" y="1107427"/>
                  </a:lnTo>
                  <a:lnTo>
                    <a:pt x="236220" y="1113777"/>
                  </a:lnTo>
                  <a:lnTo>
                    <a:pt x="241300" y="1118857"/>
                  </a:lnTo>
                  <a:lnTo>
                    <a:pt x="243840" y="1120127"/>
                  </a:lnTo>
                  <a:lnTo>
                    <a:pt x="250190" y="1113777"/>
                  </a:lnTo>
                  <a:close/>
                </a:path>
                <a:path w="414020" h="1132839">
                  <a:moveTo>
                    <a:pt x="254000" y="114287"/>
                  </a:moveTo>
                  <a:lnTo>
                    <a:pt x="250190" y="111747"/>
                  </a:lnTo>
                  <a:lnTo>
                    <a:pt x="247650" y="107937"/>
                  </a:lnTo>
                  <a:lnTo>
                    <a:pt x="245110" y="109207"/>
                  </a:lnTo>
                  <a:lnTo>
                    <a:pt x="240030" y="114287"/>
                  </a:lnTo>
                  <a:lnTo>
                    <a:pt x="242570" y="118097"/>
                  </a:lnTo>
                  <a:lnTo>
                    <a:pt x="246380" y="121907"/>
                  </a:lnTo>
                  <a:lnTo>
                    <a:pt x="254000" y="114287"/>
                  </a:lnTo>
                  <a:close/>
                </a:path>
                <a:path w="414020" h="1132839">
                  <a:moveTo>
                    <a:pt x="264160" y="1126477"/>
                  </a:moveTo>
                  <a:lnTo>
                    <a:pt x="261620" y="1123937"/>
                  </a:lnTo>
                  <a:lnTo>
                    <a:pt x="259080" y="1122667"/>
                  </a:lnTo>
                  <a:lnTo>
                    <a:pt x="257810" y="1120127"/>
                  </a:lnTo>
                  <a:lnTo>
                    <a:pt x="254000" y="1123937"/>
                  </a:lnTo>
                  <a:lnTo>
                    <a:pt x="251460" y="1127747"/>
                  </a:lnTo>
                  <a:lnTo>
                    <a:pt x="254000" y="1129017"/>
                  </a:lnTo>
                  <a:lnTo>
                    <a:pt x="256540" y="1131557"/>
                  </a:lnTo>
                  <a:lnTo>
                    <a:pt x="259080" y="1132827"/>
                  </a:lnTo>
                  <a:lnTo>
                    <a:pt x="261620" y="1130287"/>
                  </a:lnTo>
                  <a:lnTo>
                    <a:pt x="264160" y="1126477"/>
                  </a:lnTo>
                  <a:close/>
                </a:path>
                <a:path w="414020" h="1132839">
                  <a:moveTo>
                    <a:pt x="269240" y="102857"/>
                  </a:moveTo>
                  <a:lnTo>
                    <a:pt x="265430" y="99047"/>
                  </a:lnTo>
                  <a:lnTo>
                    <a:pt x="262890" y="95237"/>
                  </a:lnTo>
                  <a:lnTo>
                    <a:pt x="260350" y="97777"/>
                  </a:lnTo>
                  <a:lnTo>
                    <a:pt x="257810" y="99047"/>
                  </a:lnTo>
                  <a:lnTo>
                    <a:pt x="255270" y="101587"/>
                  </a:lnTo>
                  <a:lnTo>
                    <a:pt x="257810" y="105397"/>
                  </a:lnTo>
                  <a:lnTo>
                    <a:pt x="261620" y="109207"/>
                  </a:lnTo>
                  <a:lnTo>
                    <a:pt x="266700" y="104127"/>
                  </a:lnTo>
                  <a:lnTo>
                    <a:pt x="269240" y="102857"/>
                  </a:lnTo>
                  <a:close/>
                </a:path>
                <a:path w="414020" h="1132839">
                  <a:moveTo>
                    <a:pt x="283210" y="90157"/>
                  </a:moveTo>
                  <a:lnTo>
                    <a:pt x="280670" y="86347"/>
                  </a:lnTo>
                  <a:lnTo>
                    <a:pt x="278130" y="83807"/>
                  </a:lnTo>
                  <a:lnTo>
                    <a:pt x="275590" y="85077"/>
                  </a:lnTo>
                  <a:lnTo>
                    <a:pt x="273050" y="87617"/>
                  </a:lnTo>
                  <a:lnTo>
                    <a:pt x="270510" y="88887"/>
                  </a:lnTo>
                  <a:lnTo>
                    <a:pt x="273050" y="92697"/>
                  </a:lnTo>
                  <a:lnTo>
                    <a:pt x="276860" y="96507"/>
                  </a:lnTo>
                  <a:lnTo>
                    <a:pt x="283210" y="90157"/>
                  </a:lnTo>
                  <a:close/>
                </a:path>
                <a:path w="414020" h="1132839">
                  <a:moveTo>
                    <a:pt x="298450" y="78727"/>
                  </a:moveTo>
                  <a:lnTo>
                    <a:pt x="293370" y="71107"/>
                  </a:lnTo>
                  <a:lnTo>
                    <a:pt x="288290" y="76187"/>
                  </a:lnTo>
                  <a:lnTo>
                    <a:pt x="285750" y="77457"/>
                  </a:lnTo>
                  <a:lnTo>
                    <a:pt x="290830" y="85077"/>
                  </a:lnTo>
                  <a:lnTo>
                    <a:pt x="293370" y="82537"/>
                  </a:lnTo>
                  <a:lnTo>
                    <a:pt x="295910" y="81267"/>
                  </a:lnTo>
                  <a:lnTo>
                    <a:pt x="298450" y="78727"/>
                  </a:lnTo>
                  <a:close/>
                </a:path>
                <a:path w="414020" h="1132839">
                  <a:moveTo>
                    <a:pt x="314960" y="68567"/>
                  </a:moveTo>
                  <a:lnTo>
                    <a:pt x="312407" y="63487"/>
                  </a:lnTo>
                  <a:lnTo>
                    <a:pt x="309880" y="60947"/>
                  </a:lnTo>
                  <a:lnTo>
                    <a:pt x="306057" y="62217"/>
                  </a:lnTo>
                  <a:lnTo>
                    <a:pt x="303530" y="63487"/>
                  </a:lnTo>
                  <a:lnTo>
                    <a:pt x="300990" y="66027"/>
                  </a:lnTo>
                  <a:lnTo>
                    <a:pt x="303530" y="69837"/>
                  </a:lnTo>
                  <a:lnTo>
                    <a:pt x="307340" y="73647"/>
                  </a:lnTo>
                  <a:lnTo>
                    <a:pt x="309880" y="71107"/>
                  </a:lnTo>
                  <a:lnTo>
                    <a:pt x="314960" y="68567"/>
                  </a:lnTo>
                  <a:close/>
                </a:path>
                <a:path w="414020" h="1132839">
                  <a:moveTo>
                    <a:pt x="330200" y="57137"/>
                  </a:moveTo>
                  <a:lnTo>
                    <a:pt x="325107" y="49517"/>
                  </a:lnTo>
                  <a:lnTo>
                    <a:pt x="322580" y="50787"/>
                  </a:lnTo>
                  <a:lnTo>
                    <a:pt x="320040" y="53327"/>
                  </a:lnTo>
                  <a:lnTo>
                    <a:pt x="317500" y="54597"/>
                  </a:lnTo>
                  <a:lnTo>
                    <a:pt x="322580" y="62217"/>
                  </a:lnTo>
                  <a:lnTo>
                    <a:pt x="327660" y="59677"/>
                  </a:lnTo>
                  <a:lnTo>
                    <a:pt x="330200" y="57137"/>
                  </a:lnTo>
                  <a:close/>
                </a:path>
                <a:path w="414020" h="1132839">
                  <a:moveTo>
                    <a:pt x="346710" y="46977"/>
                  </a:moveTo>
                  <a:lnTo>
                    <a:pt x="341630" y="39357"/>
                  </a:lnTo>
                  <a:lnTo>
                    <a:pt x="336550" y="41897"/>
                  </a:lnTo>
                  <a:lnTo>
                    <a:pt x="334010" y="44437"/>
                  </a:lnTo>
                  <a:lnTo>
                    <a:pt x="339090" y="52057"/>
                  </a:lnTo>
                  <a:lnTo>
                    <a:pt x="341630" y="49517"/>
                  </a:lnTo>
                  <a:lnTo>
                    <a:pt x="346710" y="46977"/>
                  </a:lnTo>
                  <a:close/>
                </a:path>
                <a:path w="414020" h="1132839">
                  <a:moveTo>
                    <a:pt x="363207" y="36817"/>
                  </a:moveTo>
                  <a:lnTo>
                    <a:pt x="360680" y="33007"/>
                  </a:lnTo>
                  <a:lnTo>
                    <a:pt x="358140" y="27927"/>
                  </a:lnTo>
                  <a:lnTo>
                    <a:pt x="355600" y="30467"/>
                  </a:lnTo>
                  <a:lnTo>
                    <a:pt x="350507" y="33007"/>
                  </a:lnTo>
                  <a:lnTo>
                    <a:pt x="353060" y="38087"/>
                  </a:lnTo>
                  <a:lnTo>
                    <a:pt x="355600" y="41897"/>
                  </a:lnTo>
                  <a:lnTo>
                    <a:pt x="358140" y="40627"/>
                  </a:lnTo>
                  <a:lnTo>
                    <a:pt x="360680" y="38087"/>
                  </a:lnTo>
                  <a:lnTo>
                    <a:pt x="363207" y="36817"/>
                  </a:lnTo>
                  <a:close/>
                </a:path>
                <a:path w="414020" h="1132839">
                  <a:moveTo>
                    <a:pt x="379730" y="26657"/>
                  </a:moveTo>
                  <a:lnTo>
                    <a:pt x="378460" y="22847"/>
                  </a:lnTo>
                  <a:lnTo>
                    <a:pt x="375907" y="17767"/>
                  </a:lnTo>
                  <a:lnTo>
                    <a:pt x="373380" y="20307"/>
                  </a:lnTo>
                  <a:lnTo>
                    <a:pt x="370840" y="21577"/>
                  </a:lnTo>
                  <a:lnTo>
                    <a:pt x="367030" y="22847"/>
                  </a:lnTo>
                  <a:lnTo>
                    <a:pt x="369557" y="27927"/>
                  </a:lnTo>
                  <a:lnTo>
                    <a:pt x="372110" y="31750"/>
                  </a:lnTo>
                  <a:lnTo>
                    <a:pt x="374650" y="30467"/>
                  </a:lnTo>
                  <a:lnTo>
                    <a:pt x="377190" y="27927"/>
                  </a:lnTo>
                  <a:lnTo>
                    <a:pt x="379730" y="26657"/>
                  </a:lnTo>
                  <a:close/>
                </a:path>
                <a:path w="414020" h="1132839">
                  <a:moveTo>
                    <a:pt x="397510" y="17767"/>
                  </a:moveTo>
                  <a:lnTo>
                    <a:pt x="394957" y="12700"/>
                  </a:lnTo>
                  <a:lnTo>
                    <a:pt x="392430" y="8877"/>
                  </a:lnTo>
                  <a:lnTo>
                    <a:pt x="389890" y="10147"/>
                  </a:lnTo>
                  <a:lnTo>
                    <a:pt x="387350" y="12700"/>
                  </a:lnTo>
                  <a:lnTo>
                    <a:pt x="384810" y="13957"/>
                  </a:lnTo>
                  <a:lnTo>
                    <a:pt x="386080" y="17767"/>
                  </a:lnTo>
                  <a:lnTo>
                    <a:pt x="388607" y="21577"/>
                  </a:lnTo>
                  <a:lnTo>
                    <a:pt x="391160" y="20307"/>
                  </a:lnTo>
                  <a:lnTo>
                    <a:pt x="394957" y="19050"/>
                  </a:lnTo>
                  <a:lnTo>
                    <a:pt x="397510" y="17767"/>
                  </a:lnTo>
                  <a:close/>
                </a:path>
                <a:path w="414020" h="1132839">
                  <a:moveTo>
                    <a:pt x="414007" y="8877"/>
                  </a:moveTo>
                  <a:lnTo>
                    <a:pt x="411480" y="3797"/>
                  </a:lnTo>
                  <a:lnTo>
                    <a:pt x="408940" y="0"/>
                  </a:lnTo>
                  <a:lnTo>
                    <a:pt x="401307" y="3797"/>
                  </a:lnTo>
                  <a:lnTo>
                    <a:pt x="403860" y="8877"/>
                  </a:lnTo>
                  <a:lnTo>
                    <a:pt x="405130" y="12700"/>
                  </a:lnTo>
                  <a:lnTo>
                    <a:pt x="408940" y="11417"/>
                  </a:lnTo>
                  <a:lnTo>
                    <a:pt x="414007" y="8877"/>
                  </a:lnTo>
                  <a:close/>
                </a:path>
              </a:pathLst>
            </a:custGeom>
            <a:solidFill>
              <a:srgbClr val="000000"/>
            </a:solidFill>
          </p:spPr>
          <p:txBody>
            <a:bodyPr wrap="square" lIns="0" tIns="0" rIns="0" bIns="0" rtlCol="0"/>
            <a:lstStyle/>
            <a:p>
              <a:endParaRPr sz="1906"/>
            </a:p>
          </p:txBody>
        </p:sp>
        <p:sp>
          <p:nvSpPr>
            <p:cNvPr id="67" name="object 67"/>
            <p:cNvSpPr/>
            <p:nvPr/>
          </p:nvSpPr>
          <p:spPr>
            <a:xfrm>
              <a:off x="5408930" y="3816349"/>
              <a:ext cx="1708150" cy="1014094"/>
            </a:xfrm>
            <a:custGeom>
              <a:avLst/>
              <a:gdLst/>
              <a:ahLst/>
              <a:cxnLst/>
              <a:rect l="l" t="t" r="r" b="b"/>
              <a:pathLst>
                <a:path w="1708150" h="1014095">
                  <a:moveTo>
                    <a:pt x="15240" y="0"/>
                  </a:moveTo>
                  <a:lnTo>
                    <a:pt x="5080" y="0"/>
                  </a:lnTo>
                  <a:lnTo>
                    <a:pt x="0" y="0"/>
                  </a:lnTo>
                  <a:lnTo>
                    <a:pt x="0" y="8890"/>
                  </a:lnTo>
                  <a:lnTo>
                    <a:pt x="5080" y="8890"/>
                  </a:lnTo>
                  <a:lnTo>
                    <a:pt x="15240" y="8890"/>
                  </a:lnTo>
                  <a:lnTo>
                    <a:pt x="15240" y="0"/>
                  </a:lnTo>
                  <a:close/>
                </a:path>
                <a:path w="1708150" h="1014095">
                  <a:moveTo>
                    <a:pt x="35560" y="0"/>
                  </a:moveTo>
                  <a:lnTo>
                    <a:pt x="25400" y="0"/>
                  </a:lnTo>
                  <a:lnTo>
                    <a:pt x="25400" y="8890"/>
                  </a:lnTo>
                  <a:lnTo>
                    <a:pt x="34290" y="8890"/>
                  </a:lnTo>
                  <a:lnTo>
                    <a:pt x="35560" y="3810"/>
                  </a:lnTo>
                  <a:lnTo>
                    <a:pt x="35560" y="0"/>
                  </a:lnTo>
                  <a:close/>
                </a:path>
                <a:path w="1708150" h="1014095">
                  <a:moveTo>
                    <a:pt x="54610" y="0"/>
                  </a:moveTo>
                  <a:lnTo>
                    <a:pt x="44450" y="0"/>
                  </a:lnTo>
                  <a:lnTo>
                    <a:pt x="44450" y="8890"/>
                  </a:lnTo>
                  <a:lnTo>
                    <a:pt x="54610" y="8890"/>
                  </a:lnTo>
                  <a:lnTo>
                    <a:pt x="54610" y="0"/>
                  </a:lnTo>
                  <a:close/>
                </a:path>
                <a:path w="1708150" h="1014095">
                  <a:moveTo>
                    <a:pt x="73660" y="1270"/>
                  </a:moveTo>
                  <a:lnTo>
                    <a:pt x="71120" y="0"/>
                  </a:lnTo>
                  <a:lnTo>
                    <a:pt x="64770" y="0"/>
                  </a:lnTo>
                  <a:lnTo>
                    <a:pt x="64770" y="10160"/>
                  </a:lnTo>
                  <a:lnTo>
                    <a:pt x="73660" y="10160"/>
                  </a:lnTo>
                  <a:lnTo>
                    <a:pt x="73660" y="1270"/>
                  </a:lnTo>
                  <a:close/>
                </a:path>
                <a:path w="1708150" h="1014095">
                  <a:moveTo>
                    <a:pt x="93980" y="1270"/>
                  </a:moveTo>
                  <a:lnTo>
                    <a:pt x="83820" y="1270"/>
                  </a:lnTo>
                  <a:lnTo>
                    <a:pt x="83820" y="10160"/>
                  </a:lnTo>
                  <a:lnTo>
                    <a:pt x="93980" y="10160"/>
                  </a:lnTo>
                  <a:lnTo>
                    <a:pt x="93980" y="1270"/>
                  </a:lnTo>
                  <a:close/>
                </a:path>
                <a:path w="1708150" h="1014095">
                  <a:moveTo>
                    <a:pt x="113030" y="1270"/>
                  </a:moveTo>
                  <a:lnTo>
                    <a:pt x="104140" y="1270"/>
                  </a:lnTo>
                  <a:lnTo>
                    <a:pt x="104140" y="6350"/>
                  </a:lnTo>
                  <a:lnTo>
                    <a:pt x="102870" y="11430"/>
                  </a:lnTo>
                  <a:lnTo>
                    <a:pt x="113030" y="11430"/>
                  </a:lnTo>
                  <a:lnTo>
                    <a:pt x="113030" y="1270"/>
                  </a:lnTo>
                  <a:close/>
                </a:path>
                <a:path w="1708150" h="1014095">
                  <a:moveTo>
                    <a:pt x="133350" y="2540"/>
                  </a:moveTo>
                  <a:lnTo>
                    <a:pt x="123190" y="2540"/>
                  </a:lnTo>
                  <a:lnTo>
                    <a:pt x="123190" y="11430"/>
                  </a:lnTo>
                  <a:lnTo>
                    <a:pt x="129540" y="11430"/>
                  </a:lnTo>
                  <a:lnTo>
                    <a:pt x="132080" y="12700"/>
                  </a:lnTo>
                  <a:lnTo>
                    <a:pt x="133350" y="7620"/>
                  </a:lnTo>
                  <a:lnTo>
                    <a:pt x="133350" y="2540"/>
                  </a:lnTo>
                  <a:close/>
                </a:path>
                <a:path w="1708150" h="1014095">
                  <a:moveTo>
                    <a:pt x="152400" y="3810"/>
                  </a:moveTo>
                  <a:lnTo>
                    <a:pt x="142240" y="3810"/>
                  </a:lnTo>
                  <a:lnTo>
                    <a:pt x="142240" y="12700"/>
                  </a:lnTo>
                  <a:lnTo>
                    <a:pt x="152400" y="12700"/>
                  </a:lnTo>
                  <a:lnTo>
                    <a:pt x="152400" y="3810"/>
                  </a:lnTo>
                  <a:close/>
                </a:path>
                <a:path w="1708150" h="1014095">
                  <a:moveTo>
                    <a:pt x="171450" y="5080"/>
                  </a:moveTo>
                  <a:lnTo>
                    <a:pt x="165100" y="5080"/>
                  </a:lnTo>
                  <a:lnTo>
                    <a:pt x="162560" y="3810"/>
                  </a:lnTo>
                  <a:lnTo>
                    <a:pt x="161290" y="8890"/>
                  </a:lnTo>
                  <a:lnTo>
                    <a:pt x="161290" y="13970"/>
                  </a:lnTo>
                  <a:lnTo>
                    <a:pt x="171450" y="13970"/>
                  </a:lnTo>
                  <a:lnTo>
                    <a:pt x="171450" y="5080"/>
                  </a:lnTo>
                  <a:close/>
                </a:path>
                <a:path w="1708150" h="1014095">
                  <a:moveTo>
                    <a:pt x="190500" y="6350"/>
                  </a:moveTo>
                  <a:lnTo>
                    <a:pt x="184150" y="6350"/>
                  </a:lnTo>
                  <a:lnTo>
                    <a:pt x="181610" y="5080"/>
                  </a:lnTo>
                  <a:lnTo>
                    <a:pt x="181610" y="10160"/>
                  </a:lnTo>
                  <a:lnTo>
                    <a:pt x="180340" y="15240"/>
                  </a:lnTo>
                  <a:lnTo>
                    <a:pt x="190500" y="15240"/>
                  </a:lnTo>
                  <a:lnTo>
                    <a:pt x="190500" y="6350"/>
                  </a:lnTo>
                  <a:close/>
                </a:path>
                <a:path w="1708150" h="1014095">
                  <a:moveTo>
                    <a:pt x="209550" y="7620"/>
                  </a:moveTo>
                  <a:lnTo>
                    <a:pt x="203200" y="7620"/>
                  </a:lnTo>
                  <a:lnTo>
                    <a:pt x="200660" y="6350"/>
                  </a:lnTo>
                  <a:lnTo>
                    <a:pt x="200660" y="11430"/>
                  </a:lnTo>
                  <a:lnTo>
                    <a:pt x="199390" y="16510"/>
                  </a:lnTo>
                  <a:lnTo>
                    <a:pt x="209550" y="16510"/>
                  </a:lnTo>
                  <a:lnTo>
                    <a:pt x="209550" y="7620"/>
                  </a:lnTo>
                  <a:close/>
                </a:path>
                <a:path w="1708150" h="1014095">
                  <a:moveTo>
                    <a:pt x="228600" y="8890"/>
                  </a:moveTo>
                  <a:lnTo>
                    <a:pt x="219710" y="8890"/>
                  </a:lnTo>
                  <a:lnTo>
                    <a:pt x="219710" y="12700"/>
                  </a:lnTo>
                  <a:lnTo>
                    <a:pt x="218440" y="17780"/>
                  </a:lnTo>
                  <a:lnTo>
                    <a:pt x="224790" y="17780"/>
                  </a:lnTo>
                  <a:lnTo>
                    <a:pt x="228600" y="19050"/>
                  </a:lnTo>
                  <a:lnTo>
                    <a:pt x="228600" y="8890"/>
                  </a:lnTo>
                  <a:close/>
                </a:path>
                <a:path w="1708150" h="1014095">
                  <a:moveTo>
                    <a:pt x="247650" y="11430"/>
                  </a:moveTo>
                  <a:lnTo>
                    <a:pt x="245110" y="11430"/>
                  </a:lnTo>
                  <a:lnTo>
                    <a:pt x="241300" y="10160"/>
                  </a:lnTo>
                  <a:lnTo>
                    <a:pt x="238760" y="10160"/>
                  </a:lnTo>
                  <a:lnTo>
                    <a:pt x="237490" y="15240"/>
                  </a:lnTo>
                  <a:lnTo>
                    <a:pt x="237490" y="19050"/>
                  </a:lnTo>
                  <a:lnTo>
                    <a:pt x="241300" y="20320"/>
                  </a:lnTo>
                  <a:lnTo>
                    <a:pt x="247650" y="20320"/>
                  </a:lnTo>
                  <a:lnTo>
                    <a:pt x="247650" y="11430"/>
                  </a:lnTo>
                  <a:close/>
                </a:path>
                <a:path w="1708150" h="1014095">
                  <a:moveTo>
                    <a:pt x="267970" y="12700"/>
                  </a:moveTo>
                  <a:lnTo>
                    <a:pt x="260350" y="12700"/>
                  </a:lnTo>
                  <a:lnTo>
                    <a:pt x="257810" y="11430"/>
                  </a:lnTo>
                  <a:lnTo>
                    <a:pt x="256540" y="16510"/>
                  </a:lnTo>
                  <a:lnTo>
                    <a:pt x="256540" y="21590"/>
                  </a:lnTo>
                  <a:lnTo>
                    <a:pt x="262890" y="21590"/>
                  </a:lnTo>
                  <a:lnTo>
                    <a:pt x="266700" y="22860"/>
                  </a:lnTo>
                  <a:lnTo>
                    <a:pt x="266700" y="17780"/>
                  </a:lnTo>
                  <a:lnTo>
                    <a:pt x="267970" y="12700"/>
                  </a:lnTo>
                  <a:close/>
                </a:path>
                <a:path w="1708150" h="1014095">
                  <a:moveTo>
                    <a:pt x="287020" y="15240"/>
                  </a:moveTo>
                  <a:lnTo>
                    <a:pt x="283210" y="15240"/>
                  </a:lnTo>
                  <a:lnTo>
                    <a:pt x="280670" y="13970"/>
                  </a:lnTo>
                  <a:lnTo>
                    <a:pt x="276860" y="13970"/>
                  </a:lnTo>
                  <a:lnTo>
                    <a:pt x="276860" y="19050"/>
                  </a:lnTo>
                  <a:lnTo>
                    <a:pt x="275590" y="22860"/>
                  </a:lnTo>
                  <a:lnTo>
                    <a:pt x="279400" y="24130"/>
                  </a:lnTo>
                  <a:lnTo>
                    <a:pt x="285750" y="24130"/>
                  </a:lnTo>
                  <a:lnTo>
                    <a:pt x="287020" y="20320"/>
                  </a:lnTo>
                  <a:lnTo>
                    <a:pt x="287020" y="15240"/>
                  </a:lnTo>
                  <a:close/>
                </a:path>
                <a:path w="1708150" h="1014095">
                  <a:moveTo>
                    <a:pt x="307340" y="17780"/>
                  </a:moveTo>
                  <a:lnTo>
                    <a:pt x="303530" y="16510"/>
                  </a:lnTo>
                  <a:lnTo>
                    <a:pt x="297180" y="16510"/>
                  </a:lnTo>
                  <a:lnTo>
                    <a:pt x="295910" y="20320"/>
                  </a:lnTo>
                  <a:lnTo>
                    <a:pt x="295910" y="25400"/>
                  </a:lnTo>
                  <a:lnTo>
                    <a:pt x="299720" y="25400"/>
                  </a:lnTo>
                  <a:lnTo>
                    <a:pt x="302260" y="26670"/>
                  </a:lnTo>
                  <a:lnTo>
                    <a:pt x="306070" y="26670"/>
                  </a:lnTo>
                  <a:lnTo>
                    <a:pt x="306070" y="21590"/>
                  </a:lnTo>
                  <a:lnTo>
                    <a:pt x="307340" y="17780"/>
                  </a:lnTo>
                  <a:close/>
                </a:path>
                <a:path w="1708150" h="1014095">
                  <a:moveTo>
                    <a:pt x="326390" y="20320"/>
                  </a:moveTo>
                  <a:lnTo>
                    <a:pt x="323850" y="19050"/>
                  </a:lnTo>
                  <a:lnTo>
                    <a:pt x="320040" y="19050"/>
                  </a:lnTo>
                  <a:lnTo>
                    <a:pt x="316230" y="17780"/>
                  </a:lnTo>
                  <a:lnTo>
                    <a:pt x="316230" y="22860"/>
                  </a:lnTo>
                  <a:lnTo>
                    <a:pt x="314960" y="27940"/>
                  </a:lnTo>
                  <a:lnTo>
                    <a:pt x="321310" y="27940"/>
                  </a:lnTo>
                  <a:lnTo>
                    <a:pt x="325120" y="29210"/>
                  </a:lnTo>
                  <a:lnTo>
                    <a:pt x="326390" y="24130"/>
                  </a:lnTo>
                  <a:lnTo>
                    <a:pt x="326390" y="20320"/>
                  </a:lnTo>
                  <a:close/>
                </a:path>
                <a:path w="1708150" h="1014095">
                  <a:moveTo>
                    <a:pt x="345440" y="22860"/>
                  </a:moveTo>
                  <a:lnTo>
                    <a:pt x="342900" y="21590"/>
                  </a:lnTo>
                  <a:lnTo>
                    <a:pt x="339090" y="21590"/>
                  </a:lnTo>
                  <a:lnTo>
                    <a:pt x="336550" y="20320"/>
                  </a:lnTo>
                  <a:lnTo>
                    <a:pt x="335280" y="25400"/>
                  </a:lnTo>
                  <a:lnTo>
                    <a:pt x="335280" y="30480"/>
                  </a:lnTo>
                  <a:lnTo>
                    <a:pt x="341630" y="30480"/>
                  </a:lnTo>
                  <a:lnTo>
                    <a:pt x="344170" y="31750"/>
                  </a:lnTo>
                  <a:lnTo>
                    <a:pt x="345440" y="26670"/>
                  </a:lnTo>
                  <a:lnTo>
                    <a:pt x="345440" y="22860"/>
                  </a:lnTo>
                  <a:close/>
                </a:path>
                <a:path w="1708150" h="1014095">
                  <a:moveTo>
                    <a:pt x="364490" y="25400"/>
                  </a:moveTo>
                  <a:lnTo>
                    <a:pt x="361950" y="24130"/>
                  </a:lnTo>
                  <a:lnTo>
                    <a:pt x="355600" y="24130"/>
                  </a:lnTo>
                  <a:lnTo>
                    <a:pt x="355600" y="27940"/>
                  </a:lnTo>
                  <a:lnTo>
                    <a:pt x="354330" y="33020"/>
                  </a:lnTo>
                  <a:lnTo>
                    <a:pt x="358140" y="33020"/>
                  </a:lnTo>
                  <a:lnTo>
                    <a:pt x="360680" y="34290"/>
                  </a:lnTo>
                  <a:lnTo>
                    <a:pt x="364490" y="34290"/>
                  </a:lnTo>
                  <a:lnTo>
                    <a:pt x="364490" y="25400"/>
                  </a:lnTo>
                  <a:close/>
                </a:path>
                <a:path w="1708150" h="1014095">
                  <a:moveTo>
                    <a:pt x="384810" y="27940"/>
                  </a:moveTo>
                  <a:lnTo>
                    <a:pt x="381000" y="27940"/>
                  </a:lnTo>
                  <a:lnTo>
                    <a:pt x="378460" y="26670"/>
                  </a:lnTo>
                  <a:lnTo>
                    <a:pt x="374650" y="26670"/>
                  </a:lnTo>
                  <a:lnTo>
                    <a:pt x="374650" y="30480"/>
                  </a:lnTo>
                  <a:lnTo>
                    <a:pt x="373380" y="35560"/>
                  </a:lnTo>
                  <a:lnTo>
                    <a:pt x="377190" y="35560"/>
                  </a:lnTo>
                  <a:lnTo>
                    <a:pt x="379730" y="36830"/>
                  </a:lnTo>
                  <a:lnTo>
                    <a:pt x="383540" y="36830"/>
                  </a:lnTo>
                  <a:lnTo>
                    <a:pt x="383540" y="33020"/>
                  </a:lnTo>
                  <a:lnTo>
                    <a:pt x="384810" y="27940"/>
                  </a:lnTo>
                  <a:close/>
                </a:path>
                <a:path w="1708150" h="1014095">
                  <a:moveTo>
                    <a:pt x="403860" y="30480"/>
                  </a:moveTo>
                  <a:lnTo>
                    <a:pt x="397510" y="30480"/>
                  </a:lnTo>
                  <a:lnTo>
                    <a:pt x="393700" y="29210"/>
                  </a:lnTo>
                  <a:lnTo>
                    <a:pt x="393700" y="34290"/>
                  </a:lnTo>
                  <a:lnTo>
                    <a:pt x="392430" y="38100"/>
                  </a:lnTo>
                  <a:lnTo>
                    <a:pt x="396240" y="39370"/>
                  </a:lnTo>
                  <a:lnTo>
                    <a:pt x="402590" y="39370"/>
                  </a:lnTo>
                  <a:lnTo>
                    <a:pt x="402590" y="35560"/>
                  </a:lnTo>
                  <a:lnTo>
                    <a:pt x="403860" y="30480"/>
                  </a:lnTo>
                  <a:close/>
                </a:path>
                <a:path w="1708150" h="1014095">
                  <a:moveTo>
                    <a:pt x="422910" y="34290"/>
                  </a:moveTo>
                  <a:lnTo>
                    <a:pt x="419100" y="33020"/>
                  </a:lnTo>
                  <a:lnTo>
                    <a:pt x="412750" y="33020"/>
                  </a:lnTo>
                  <a:lnTo>
                    <a:pt x="412750" y="36830"/>
                  </a:lnTo>
                  <a:lnTo>
                    <a:pt x="411480" y="41910"/>
                  </a:lnTo>
                  <a:lnTo>
                    <a:pt x="415290" y="41910"/>
                  </a:lnTo>
                  <a:lnTo>
                    <a:pt x="417830" y="43180"/>
                  </a:lnTo>
                  <a:lnTo>
                    <a:pt x="421640" y="43180"/>
                  </a:lnTo>
                  <a:lnTo>
                    <a:pt x="421640" y="38100"/>
                  </a:lnTo>
                  <a:lnTo>
                    <a:pt x="422910" y="34290"/>
                  </a:lnTo>
                  <a:close/>
                </a:path>
                <a:path w="1708150" h="1014095">
                  <a:moveTo>
                    <a:pt x="441960" y="36830"/>
                  </a:moveTo>
                  <a:lnTo>
                    <a:pt x="438150" y="36830"/>
                  </a:lnTo>
                  <a:lnTo>
                    <a:pt x="435610" y="35560"/>
                  </a:lnTo>
                  <a:lnTo>
                    <a:pt x="431800" y="35560"/>
                  </a:lnTo>
                  <a:lnTo>
                    <a:pt x="431800" y="40640"/>
                  </a:lnTo>
                  <a:lnTo>
                    <a:pt x="430530" y="44450"/>
                  </a:lnTo>
                  <a:lnTo>
                    <a:pt x="434340" y="45720"/>
                  </a:lnTo>
                  <a:lnTo>
                    <a:pt x="436880" y="45720"/>
                  </a:lnTo>
                  <a:lnTo>
                    <a:pt x="439420" y="46990"/>
                  </a:lnTo>
                  <a:lnTo>
                    <a:pt x="441960" y="36830"/>
                  </a:lnTo>
                  <a:close/>
                </a:path>
                <a:path w="1708150" h="1014095">
                  <a:moveTo>
                    <a:pt x="461010" y="40640"/>
                  </a:moveTo>
                  <a:lnTo>
                    <a:pt x="457200" y="40640"/>
                  </a:lnTo>
                  <a:lnTo>
                    <a:pt x="454660" y="39370"/>
                  </a:lnTo>
                  <a:lnTo>
                    <a:pt x="450850" y="39370"/>
                  </a:lnTo>
                  <a:lnTo>
                    <a:pt x="450850" y="43180"/>
                  </a:lnTo>
                  <a:lnTo>
                    <a:pt x="449580" y="48260"/>
                  </a:lnTo>
                  <a:lnTo>
                    <a:pt x="452120" y="48260"/>
                  </a:lnTo>
                  <a:lnTo>
                    <a:pt x="455930" y="49530"/>
                  </a:lnTo>
                  <a:lnTo>
                    <a:pt x="458470" y="49530"/>
                  </a:lnTo>
                  <a:lnTo>
                    <a:pt x="459740" y="45720"/>
                  </a:lnTo>
                  <a:lnTo>
                    <a:pt x="461010" y="40640"/>
                  </a:lnTo>
                  <a:close/>
                </a:path>
                <a:path w="1708150" h="1014095">
                  <a:moveTo>
                    <a:pt x="478790" y="44450"/>
                  </a:moveTo>
                  <a:lnTo>
                    <a:pt x="476250" y="43180"/>
                  </a:lnTo>
                  <a:lnTo>
                    <a:pt x="473710" y="43180"/>
                  </a:lnTo>
                  <a:lnTo>
                    <a:pt x="469900" y="41910"/>
                  </a:lnTo>
                  <a:lnTo>
                    <a:pt x="468630" y="46990"/>
                  </a:lnTo>
                  <a:lnTo>
                    <a:pt x="468630" y="52070"/>
                  </a:lnTo>
                  <a:lnTo>
                    <a:pt x="471170" y="52070"/>
                  </a:lnTo>
                  <a:lnTo>
                    <a:pt x="473710" y="53340"/>
                  </a:lnTo>
                  <a:lnTo>
                    <a:pt x="477520" y="53340"/>
                  </a:lnTo>
                  <a:lnTo>
                    <a:pt x="477520" y="49530"/>
                  </a:lnTo>
                  <a:lnTo>
                    <a:pt x="478790" y="44450"/>
                  </a:lnTo>
                  <a:close/>
                </a:path>
                <a:path w="1708150" h="1014095">
                  <a:moveTo>
                    <a:pt x="497840" y="48260"/>
                  </a:moveTo>
                  <a:lnTo>
                    <a:pt x="495300" y="46990"/>
                  </a:lnTo>
                  <a:lnTo>
                    <a:pt x="491490" y="46990"/>
                  </a:lnTo>
                  <a:lnTo>
                    <a:pt x="488950" y="45720"/>
                  </a:lnTo>
                  <a:lnTo>
                    <a:pt x="486410" y="55880"/>
                  </a:lnTo>
                  <a:lnTo>
                    <a:pt x="490220" y="55880"/>
                  </a:lnTo>
                  <a:lnTo>
                    <a:pt x="492760" y="57150"/>
                  </a:lnTo>
                  <a:lnTo>
                    <a:pt x="496570" y="57150"/>
                  </a:lnTo>
                  <a:lnTo>
                    <a:pt x="496570" y="52070"/>
                  </a:lnTo>
                  <a:lnTo>
                    <a:pt x="497840" y="48260"/>
                  </a:lnTo>
                  <a:close/>
                </a:path>
                <a:path w="1708150" h="1014095">
                  <a:moveTo>
                    <a:pt x="516890" y="52070"/>
                  </a:moveTo>
                  <a:lnTo>
                    <a:pt x="514350" y="52070"/>
                  </a:lnTo>
                  <a:lnTo>
                    <a:pt x="510540" y="50800"/>
                  </a:lnTo>
                  <a:lnTo>
                    <a:pt x="508000" y="49530"/>
                  </a:lnTo>
                  <a:lnTo>
                    <a:pt x="505460" y="59690"/>
                  </a:lnTo>
                  <a:lnTo>
                    <a:pt x="509270" y="59690"/>
                  </a:lnTo>
                  <a:lnTo>
                    <a:pt x="511810" y="60960"/>
                  </a:lnTo>
                  <a:lnTo>
                    <a:pt x="515620" y="60960"/>
                  </a:lnTo>
                  <a:lnTo>
                    <a:pt x="516890" y="57150"/>
                  </a:lnTo>
                  <a:lnTo>
                    <a:pt x="516890" y="52070"/>
                  </a:lnTo>
                  <a:close/>
                </a:path>
                <a:path w="1708150" h="1014095">
                  <a:moveTo>
                    <a:pt x="537210" y="57150"/>
                  </a:moveTo>
                  <a:lnTo>
                    <a:pt x="533400" y="55880"/>
                  </a:lnTo>
                  <a:lnTo>
                    <a:pt x="530860" y="54610"/>
                  </a:lnTo>
                  <a:lnTo>
                    <a:pt x="527050" y="54610"/>
                  </a:lnTo>
                  <a:lnTo>
                    <a:pt x="525780" y="58420"/>
                  </a:lnTo>
                  <a:lnTo>
                    <a:pt x="525780" y="63500"/>
                  </a:lnTo>
                  <a:lnTo>
                    <a:pt x="528320" y="63500"/>
                  </a:lnTo>
                  <a:lnTo>
                    <a:pt x="530860" y="64770"/>
                  </a:lnTo>
                  <a:lnTo>
                    <a:pt x="534670" y="66040"/>
                  </a:lnTo>
                  <a:lnTo>
                    <a:pt x="535940" y="60960"/>
                  </a:lnTo>
                  <a:lnTo>
                    <a:pt x="537210" y="57150"/>
                  </a:lnTo>
                  <a:close/>
                </a:path>
                <a:path w="1708150" h="1014095">
                  <a:moveTo>
                    <a:pt x="556260" y="60960"/>
                  </a:moveTo>
                  <a:lnTo>
                    <a:pt x="552450" y="59690"/>
                  </a:lnTo>
                  <a:lnTo>
                    <a:pt x="549910" y="59690"/>
                  </a:lnTo>
                  <a:lnTo>
                    <a:pt x="546100" y="58420"/>
                  </a:lnTo>
                  <a:lnTo>
                    <a:pt x="546100" y="63500"/>
                  </a:lnTo>
                  <a:lnTo>
                    <a:pt x="544830" y="67310"/>
                  </a:lnTo>
                  <a:lnTo>
                    <a:pt x="547370" y="68580"/>
                  </a:lnTo>
                  <a:lnTo>
                    <a:pt x="551180" y="68580"/>
                  </a:lnTo>
                  <a:lnTo>
                    <a:pt x="553720" y="69850"/>
                  </a:lnTo>
                  <a:lnTo>
                    <a:pt x="554990" y="66040"/>
                  </a:lnTo>
                  <a:lnTo>
                    <a:pt x="556260" y="60960"/>
                  </a:lnTo>
                  <a:close/>
                </a:path>
                <a:path w="1708150" h="1014095">
                  <a:moveTo>
                    <a:pt x="575310" y="66040"/>
                  </a:moveTo>
                  <a:lnTo>
                    <a:pt x="571500" y="64770"/>
                  </a:lnTo>
                  <a:lnTo>
                    <a:pt x="568960" y="63500"/>
                  </a:lnTo>
                  <a:lnTo>
                    <a:pt x="565150" y="63500"/>
                  </a:lnTo>
                  <a:lnTo>
                    <a:pt x="565150" y="67310"/>
                  </a:lnTo>
                  <a:lnTo>
                    <a:pt x="563880" y="72390"/>
                  </a:lnTo>
                  <a:lnTo>
                    <a:pt x="566420" y="73660"/>
                  </a:lnTo>
                  <a:lnTo>
                    <a:pt x="570230" y="73660"/>
                  </a:lnTo>
                  <a:lnTo>
                    <a:pt x="572770" y="74930"/>
                  </a:lnTo>
                  <a:lnTo>
                    <a:pt x="574040" y="69850"/>
                  </a:lnTo>
                  <a:lnTo>
                    <a:pt x="575310" y="66040"/>
                  </a:lnTo>
                  <a:close/>
                </a:path>
                <a:path w="1708150" h="1014095">
                  <a:moveTo>
                    <a:pt x="594360" y="69850"/>
                  </a:moveTo>
                  <a:lnTo>
                    <a:pt x="591820" y="69850"/>
                  </a:lnTo>
                  <a:lnTo>
                    <a:pt x="584200" y="67310"/>
                  </a:lnTo>
                  <a:lnTo>
                    <a:pt x="584200" y="72390"/>
                  </a:lnTo>
                  <a:lnTo>
                    <a:pt x="582930" y="76200"/>
                  </a:lnTo>
                  <a:lnTo>
                    <a:pt x="585470" y="77470"/>
                  </a:lnTo>
                  <a:lnTo>
                    <a:pt x="589280" y="78740"/>
                  </a:lnTo>
                  <a:lnTo>
                    <a:pt x="591820" y="78740"/>
                  </a:lnTo>
                  <a:lnTo>
                    <a:pt x="593090" y="74930"/>
                  </a:lnTo>
                  <a:lnTo>
                    <a:pt x="594360" y="69850"/>
                  </a:lnTo>
                  <a:close/>
                </a:path>
                <a:path w="1708150" h="1014095">
                  <a:moveTo>
                    <a:pt x="613410" y="74930"/>
                  </a:moveTo>
                  <a:lnTo>
                    <a:pt x="609600" y="73660"/>
                  </a:lnTo>
                  <a:lnTo>
                    <a:pt x="607060" y="73660"/>
                  </a:lnTo>
                  <a:lnTo>
                    <a:pt x="603250" y="72390"/>
                  </a:lnTo>
                  <a:lnTo>
                    <a:pt x="603250" y="77470"/>
                  </a:lnTo>
                  <a:lnTo>
                    <a:pt x="600710" y="81280"/>
                  </a:lnTo>
                  <a:lnTo>
                    <a:pt x="604520" y="82550"/>
                  </a:lnTo>
                  <a:lnTo>
                    <a:pt x="608330" y="82550"/>
                  </a:lnTo>
                  <a:lnTo>
                    <a:pt x="610870" y="83820"/>
                  </a:lnTo>
                  <a:lnTo>
                    <a:pt x="612140" y="80010"/>
                  </a:lnTo>
                  <a:lnTo>
                    <a:pt x="613410" y="74930"/>
                  </a:lnTo>
                  <a:close/>
                </a:path>
                <a:path w="1708150" h="1014095">
                  <a:moveTo>
                    <a:pt x="632460" y="80010"/>
                  </a:moveTo>
                  <a:lnTo>
                    <a:pt x="628650" y="78740"/>
                  </a:lnTo>
                  <a:lnTo>
                    <a:pt x="626110" y="78740"/>
                  </a:lnTo>
                  <a:lnTo>
                    <a:pt x="622300" y="77470"/>
                  </a:lnTo>
                  <a:lnTo>
                    <a:pt x="621030" y="82550"/>
                  </a:lnTo>
                  <a:lnTo>
                    <a:pt x="619760" y="86360"/>
                  </a:lnTo>
                  <a:lnTo>
                    <a:pt x="623570" y="87630"/>
                  </a:lnTo>
                  <a:lnTo>
                    <a:pt x="626110" y="87630"/>
                  </a:lnTo>
                  <a:lnTo>
                    <a:pt x="629920" y="88900"/>
                  </a:lnTo>
                  <a:lnTo>
                    <a:pt x="631190" y="85090"/>
                  </a:lnTo>
                  <a:lnTo>
                    <a:pt x="632460" y="80010"/>
                  </a:lnTo>
                  <a:close/>
                </a:path>
                <a:path w="1708150" h="1014095">
                  <a:moveTo>
                    <a:pt x="650240" y="85090"/>
                  </a:moveTo>
                  <a:lnTo>
                    <a:pt x="647700" y="83820"/>
                  </a:lnTo>
                  <a:lnTo>
                    <a:pt x="643890" y="83820"/>
                  </a:lnTo>
                  <a:lnTo>
                    <a:pt x="641350" y="82550"/>
                  </a:lnTo>
                  <a:lnTo>
                    <a:pt x="640080" y="87630"/>
                  </a:lnTo>
                  <a:lnTo>
                    <a:pt x="638810" y="91440"/>
                  </a:lnTo>
                  <a:lnTo>
                    <a:pt x="641350" y="92710"/>
                  </a:lnTo>
                  <a:lnTo>
                    <a:pt x="645160" y="92710"/>
                  </a:lnTo>
                  <a:lnTo>
                    <a:pt x="647700" y="93980"/>
                  </a:lnTo>
                  <a:lnTo>
                    <a:pt x="648970" y="90170"/>
                  </a:lnTo>
                  <a:lnTo>
                    <a:pt x="650240" y="85090"/>
                  </a:lnTo>
                  <a:close/>
                </a:path>
                <a:path w="1708150" h="1014095">
                  <a:moveTo>
                    <a:pt x="669290" y="90170"/>
                  </a:moveTo>
                  <a:lnTo>
                    <a:pt x="665480" y="90170"/>
                  </a:lnTo>
                  <a:lnTo>
                    <a:pt x="662940" y="88900"/>
                  </a:lnTo>
                  <a:lnTo>
                    <a:pt x="659130" y="87630"/>
                  </a:lnTo>
                  <a:lnTo>
                    <a:pt x="659130" y="92710"/>
                  </a:lnTo>
                  <a:lnTo>
                    <a:pt x="656590" y="96520"/>
                  </a:lnTo>
                  <a:lnTo>
                    <a:pt x="660400" y="97790"/>
                  </a:lnTo>
                  <a:lnTo>
                    <a:pt x="662940" y="99060"/>
                  </a:lnTo>
                  <a:lnTo>
                    <a:pt x="665480" y="99060"/>
                  </a:lnTo>
                  <a:lnTo>
                    <a:pt x="668020" y="95250"/>
                  </a:lnTo>
                  <a:lnTo>
                    <a:pt x="669290" y="90170"/>
                  </a:lnTo>
                  <a:close/>
                </a:path>
                <a:path w="1708150" h="1014095">
                  <a:moveTo>
                    <a:pt x="687070" y="96520"/>
                  </a:moveTo>
                  <a:lnTo>
                    <a:pt x="684530" y="95250"/>
                  </a:lnTo>
                  <a:lnTo>
                    <a:pt x="680720" y="93980"/>
                  </a:lnTo>
                  <a:lnTo>
                    <a:pt x="678180" y="92710"/>
                  </a:lnTo>
                  <a:lnTo>
                    <a:pt x="675640" y="102870"/>
                  </a:lnTo>
                  <a:lnTo>
                    <a:pt x="678180" y="102870"/>
                  </a:lnTo>
                  <a:lnTo>
                    <a:pt x="681990" y="104140"/>
                  </a:lnTo>
                  <a:lnTo>
                    <a:pt x="684530" y="105410"/>
                  </a:lnTo>
                  <a:lnTo>
                    <a:pt x="685800" y="100330"/>
                  </a:lnTo>
                  <a:lnTo>
                    <a:pt x="687070" y="96520"/>
                  </a:lnTo>
                  <a:close/>
                </a:path>
                <a:path w="1708150" h="1014095">
                  <a:moveTo>
                    <a:pt x="704850" y="101600"/>
                  </a:moveTo>
                  <a:lnTo>
                    <a:pt x="702310" y="100330"/>
                  </a:lnTo>
                  <a:lnTo>
                    <a:pt x="699770" y="100330"/>
                  </a:lnTo>
                  <a:lnTo>
                    <a:pt x="695960" y="99060"/>
                  </a:lnTo>
                  <a:lnTo>
                    <a:pt x="694690" y="102870"/>
                  </a:lnTo>
                  <a:lnTo>
                    <a:pt x="693420" y="107950"/>
                  </a:lnTo>
                  <a:lnTo>
                    <a:pt x="697230" y="109220"/>
                  </a:lnTo>
                  <a:lnTo>
                    <a:pt x="699770" y="109220"/>
                  </a:lnTo>
                  <a:lnTo>
                    <a:pt x="702310" y="110490"/>
                  </a:lnTo>
                  <a:lnTo>
                    <a:pt x="703580" y="106680"/>
                  </a:lnTo>
                  <a:lnTo>
                    <a:pt x="704850" y="101600"/>
                  </a:lnTo>
                  <a:close/>
                </a:path>
                <a:path w="1708150" h="1014095">
                  <a:moveTo>
                    <a:pt x="723900" y="107950"/>
                  </a:moveTo>
                  <a:lnTo>
                    <a:pt x="720090" y="106680"/>
                  </a:lnTo>
                  <a:lnTo>
                    <a:pt x="717550" y="105410"/>
                  </a:lnTo>
                  <a:lnTo>
                    <a:pt x="713740" y="104140"/>
                  </a:lnTo>
                  <a:lnTo>
                    <a:pt x="712470" y="109220"/>
                  </a:lnTo>
                  <a:lnTo>
                    <a:pt x="711200" y="113030"/>
                  </a:lnTo>
                  <a:lnTo>
                    <a:pt x="715010" y="114300"/>
                  </a:lnTo>
                  <a:lnTo>
                    <a:pt x="717550" y="115570"/>
                  </a:lnTo>
                  <a:lnTo>
                    <a:pt x="721360" y="116840"/>
                  </a:lnTo>
                  <a:lnTo>
                    <a:pt x="722630" y="111760"/>
                  </a:lnTo>
                  <a:lnTo>
                    <a:pt x="723900" y="107950"/>
                  </a:lnTo>
                  <a:close/>
                </a:path>
                <a:path w="1708150" h="1014095">
                  <a:moveTo>
                    <a:pt x="742950" y="114300"/>
                  </a:moveTo>
                  <a:lnTo>
                    <a:pt x="739140" y="113030"/>
                  </a:lnTo>
                  <a:lnTo>
                    <a:pt x="736600" y="111760"/>
                  </a:lnTo>
                  <a:lnTo>
                    <a:pt x="732790" y="110490"/>
                  </a:lnTo>
                  <a:lnTo>
                    <a:pt x="731520" y="115570"/>
                  </a:lnTo>
                  <a:lnTo>
                    <a:pt x="730250" y="119380"/>
                  </a:lnTo>
                  <a:lnTo>
                    <a:pt x="732790" y="120650"/>
                  </a:lnTo>
                  <a:lnTo>
                    <a:pt x="736600" y="121920"/>
                  </a:lnTo>
                  <a:lnTo>
                    <a:pt x="739140" y="123190"/>
                  </a:lnTo>
                  <a:lnTo>
                    <a:pt x="741680" y="118110"/>
                  </a:lnTo>
                  <a:lnTo>
                    <a:pt x="742950" y="114300"/>
                  </a:lnTo>
                  <a:close/>
                </a:path>
                <a:path w="1708150" h="1014095">
                  <a:moveTo>
                    <a:pt x="762000" y="120650"/>
                  </a:moveTo>
                  <a:lnTo>
                    <a:pt x="758190" y="119380"/>
                  </a:lnTo>
                  <a:lnTo>
                    <a:pt x="755650" y="118110"/>
                  </a:lnTo>
                  <a:lnTo>
                    <a:pt x="751840" y="116840"/>
                  </a:lnTo>
                  <a:lnTo>
                    <a:pt x="750570" y="121920"/>
                  </a:lnTo>
                  <a:lnTo>
                    <a:pt x="749300" y="125730"/>
                  </a:lnTo>
                  <a:lnTo>
                    <a:pt x="751840" y="127000"/>
                  </a:lnTo>
                  <a:lnTo>
                    <a:pt x="755650" y="128270"/>
                  </a:lnTo>
                  <a:lnTo>
                    <a:pt x="758190" y="129540"/>
                  </a:lnTo>
                  <a:lnTo>
                    <a:pt x="759460" y="124460"/>
                  </a:lnTo>
                  <a:lnTo>
                    <a:pt x="762000" y="120650"/>
                  </a:lnTo>
                  <a:close/>
                </a:path>
                <a:path w="1708150" h="1014095">
                  <a:moveTo>
                    <a:pt x="779780" y="127000"/>
                  </a:moveTo>
                  <a:lnTo>
                    <a:pt x="774700" y="124460"/>
                  </a:lnTo>
                  <a:lnTo>
                    <a:pt x="770890" y="123190"/>
                  </a:lnTo>
                  <a:lnTo>
                    <a:pt x="769620" y="128270"/>
                  </a:lnTo>
                  <a:lnTo>
                    <a:pt x="767080" y="132080"/>
                  </a:lnTo>
                  <a:lnTo>
                    <a:pt x="770890" y="133350"/>
                  </a:lnTo>
                  <a:lnTo>
                    <a:pt x="773430" y="134620"/>
                  </a:lnTo>
                  <a:lnTo>
                    <a:pt x="777240" y="135890"/>
                  </a:lnTo>
                  <a:lnTo>
                    <a:pt x="778510" y="130810"/>
                  </a:lnTo>
                  <a:lnTo>
                    <a:pt x="779780" y="127000"/>
                  </a:lnTo>
                  <a:close/>
                </a:path>
                <a:path w="1708150" h="1014095">
                  <a:moveTo>
                    <a:pt x="798830" y="133350"/>
                  </a:moveTo>
                  <a:lnTo>
                    <a:pt x="795020" y="132080"/>
                  </a:lnTo>
                  <a:lnTo>
                    <a:pt x="792480" y="130810"/>
                  </a:lnTo>
                  <a:lnTo>
                    <a:pt x="788670" y="130810"/>
                  </a:lnTo>
                  <a:lnTo>
                    <a:pt x="786130" y="138430"/>
                  </a:lnTo>
                  <a:lnTo>
                    <a:pt x="788670" y="139700"/>
                  </a:lnTo>
                  <a:lnTo>
                    <a:pt x="792480" y="140970"/>
                  </a:lnTo>
                  <a:lnTo>
                    <a:pt x="795020" y="142240"/>
                  </a:lnTo>
                  <a:lnTo>
                    <a:pt x="796290" y="138430"/>
                  </a:lnTo>
                  <a:lnTo>
                    <a:pt x="798830" y="133350"/>
                  </a:lnTo>
                  <a:close/>
                </a:path>
                <a:path w="1708150" h="1014095">
                  <a:moveTo>
                    <a:pt x="1205217" y="1009650"/>
                  </a:moveTo>
                  <a:lnTo>
                    <a:pt x="1202690" y="1004570"/>
                  </a:lnTo>
                  <a:lnTo>
                    <a:pt x="1200150" y="1000772"/>
                  </a:lnTo>
                  <a:lnTo>
                    <a:pt x="1192517" y="1004570"/>
                  </a:lnTo>
                  <a:lnTo>
                    <a:pt x="1195070" y="1009650"/>
                  </a:lnTo>
                  <a:lnTo>
                    <a:pt x="1196340" y="1013472"/>
                  </a:lnTo>
                  <a:lnTo>
                    <a:pt x="1200150" y="1012190"/>
                  </a:lnTo>
                  <a:lnTo>
                    <a:pt x="1205217" y="1009650"/>
                  </a:lnTo>
                  <a:close/>
                </a:path>
                <a:path w="1708150" h="1014095">
                  <a:moveTo>
                    <a:pt x="1221740" y="1000772"/>
                  </a:moveTo>
                  <a:lnTo>
                    <a:pt x="1220470" y="995680"/>
                  </a:lnTo>
                  <a:lnTo>
                    <a:pt x="1217917" y="991870"/>
                  </a:lnTo>
                  <a:lnTo>
                    <a:pt x="1215390" y="993140"/>
                  </a:lnTo>
                  <a:lnTo>
                    <a:pt x="1211567" y="995680"/>
                  </a:lnTo>
                  <a:lnTo>
                    <a:pt x="1209040" y="996950"/>
                  </a:lnTo>
                  <a:lnTo>
                    <a:pt x="1214120" y="1004570"/>
                  </a:lnTo>
                  <a:lnTo>
                    <a:pt x="1221740" y="1000772"/>
                  </a:lnTo>
                  <a:close/>
                </a:path>
                <a:path w="1708150" h="1014095">
                  <a:moveTo>
                    <a:pt x="1239520" y="991870"/>
                  </a:moveTo>
                  <a:lnTo>
                    <a:pt x="1238250" y="988060"/>
                  </a:lnTo>
                  <a:lnTo>
                    <a:pt x="1235710" y="982980"/>
                  </a:lnTo>
                  <a:lnTo>
                    <a:pt x="1233170" y="985520"/>
                  </a:lnTo>
                  <a:lnTo>
                    <a:pt x="1229360" y="986790"/>
                  </a:lnTo>
                  <a:lnTo>
                    <a:pt x="1226820" y="988060"/>
                  </a:lnTo>
                  <a:lnTo>
                    <a:pt x="1229360" y="991870"/>
                  </a:lnTo>
                  <a:lnTo>
                    <a:pt x="1230617" y="995680"/>
                  </a:lnTo>
                  <a:lnTo>
                    <a:pt x="1233170" y="994410"/>
                  </a:lnTo>
                  <a:lnTo>
                    <a:pt x="1236967" y="993140"/>
                  </a:lnTo>
                  <a:lnTo>
                    <a:pt x="1239520" y="991870"/>
                  </a:lnTo>
                  <a:close/>
                </a:path>
                <a:path w="1708150" h="1014095">
                  <a:moveTo>
                    <a:pt x="1257300" y="984250"/>
                  </a:moveTo>
                  <a:lnTo>
                    <a:pt x="1254760" y="979170"/>
                  </a:lnTo>
                  <a:lnTo>
                    <a:pt x="1253490" y="975360"/>
                  </a:lnTo>
                  <a:lnTo>
                    <a:pt x="1250950" y="976630"/>
                  </a:lnTo>
                  <a:lnTo>
                    <a:pt x="1247140" y="977900"/>
                  </a:lnTo>
                  <a:lnTo>
                    <a:pt x="1244600" y="979170"/>
                  </a:lnTo>
                  <a:lnTo>
                    <a:pt x="1245870" y="982980"/>
                  </a:lnTo>
                  <a:lnTo>
                    <a:pt x="1248410" y="988060"/>
                  </a:lnTo>
                  <a:lnTo>
                    <a:pt x="1250950" y="986790"/>
                  </a:lnTo>
                  <a:lnTo>
                    <a:pt x="1254760" y="985520"/>
                  </a:lnTo>
                  <a:lnTo>
                    <a:pt x="1257300" y="984250"/>
                  </a:lnTo>
                  <a:close/>
                </a:path>
                <a:path w="1708150" h="1014095">
                  <a:moveTo>
                    <a:pt x="1275080" y="975360"/>
                  </a:moveTo>
                  <a:lnTo>
                    <a:pt x="1273810" y="971550"/>
                  </a:lnTo>
                  <a:lnTo>
                    <a:pt x="1271270" y="967740"/>
                  </a:lnTo>
                  <a:lnTo>
                    <a:pt x="1268730" y="969010"/>
                  </a:lnTo>
                  <a:lnTo>
                    <a:pt x="1264920" y="970280"/>
                  </a:lnTo>
                  <a:lnTo>
                    <a:pt x="1262380" y="971550"/>
                  </a:lnTo>
                  <a:lnTo>
                    <a:pt x="1264920" y="975360"/>
                  </a:lnTo>
                  <a:lnTo>
                    <a:pt x="1266190" y="980440"/>
                  </a:lnTo>
                  <a:lnTo>
                    <a:pt x="1268730" y="979170"/>
                  </a:lnTo>
                  <a:lnTo>
                    <a:pt x="1272540" y="977900"/>
                  </a:lnTo>
                  <a:lnTo>
                    <a:pt x="1275080" y="975360"/>
                  </a:lnTo>
                  <a:close/>
                </a:path>
                <a:path w="1708150" h="1014095">
                  <a:moveTo>
                    <a:pt x="1294130" y="969010"/>
                  </a:moveTo>
                  <a:lnTo>
                    <a:pt x="1291590" y="963930"/>
                  </a:lnTo>
                  <a:lnTo>
                    <a:pt x="1290320" y="960120"/>
                  </a:lnTo>
                  <a:lnTo>
                    <a:pt x="1286510" y="961390"/>
                  </a:lnTo>
                  <a:lnTo>
                    <a:pt x="1283970" y="962660"/>
                  </a:lnTo>
                  <a:lnTo>
                    <a:pt x="1280160" y="963930"/>
                  </a:lnTo>
                  <a:lnTo>
                    <a:pt x="1282700" y="967740"/>
                  </a:lnTo>
                  <a:lnTo>
                    <a:pt x="1283970" y="972820"/>
                  </a:lnTo>
                  <a:lnTo>
                    <a:pt x="1287780" y="971550"/>
                  </a:lnTo>
                  <a:lnTo>
                    <a:pt x="1290320" y="970280"/>
                  </a:lnTo>
                  <a:lnTo>
                    <a:pt x="1294130" y="969010"/>
                  </a:lnTo>
                  <a:close/>
                </a:path>
                <a:path w="1708150" h="1014095">
                  <a:moveTo>
                    <a:pt x="1310640" y="961390"/>
                  </a:moveTo>
                  <a:lnTo>
                    <a:pt x="1309370" y="957580"/>
                  </a:lnTo>
                  <a:lnTo>
                    <a:pt x="1308100" y="952500"/>
                  </a:lnTo>
                  <a:lnTo>
                    <a:pt x="1304290" y="953770"/>
                  </a:lnTo>
                  <a:lnTo>
                    <a:pt x="1299210" y="956310"/>
                  </a:lnTo>
                  <a:lnTo>
                    <a:pt x="1300480" y="961390"/>
                  </a:lnTo>
                  <a:lnTo>
                    <a:pt x="1301750" y="965200"/>
                  </a:lnTo>
                  <a:lnTo>
                    <a:pt x="1305560" y="963930"/>
                  </a:lnTo>
                  <a:lnTo>
                    <a:pt x="1310640" y="961390"/>
                  </a:lnTo>
                  <a:close/>
                </a:path>
                <a:path w="1708150" h="1014095">
                  <a:moveTo>
                    <a:pt x="1329690" y="955040"/>
                  </a:moveTo>
                  <a:lnTo>
                    <a:pt x="1327150" y="951230"/>
                  </a:lnTo>
                  <a:lnTo>
                    <a:pt x="1325880" y="946150"/>
                  </a:lnTo>
                  <a:lnTo>
                    <a:pt x="1323340" y="947420"/>
                  </a:lnTo>
                  <a:lnTo>
                    <a:pt x="1319530" y="948690"/>
                  </a:lnTo>
                  <a:lnTo>
                    <a:pt x="1316990" y="949960"/>
                  </a:lnTo>
                  <a:lnTo>
                    <a:pt x="1318260" y="953770"/>
                  </a:lnTo>
                  <a:lnTo>
                    <a:pt x="1320800" y="958850"/>
                  </a:lnTo>
                  <a:lnTo>
                    <a:pt x="1325880" y="956310"/>
                  </a:lnTo>
                  <a:lnTo>
                    <a:pt x="1329690" y="955040"/>
                  </a:lnTo>
                  <a:close/>
                </a:path>
                <a:path w="1708150" h="1014095">
                  <a:moveTo>
                    <a:pt x="1347470" y="948690"/>
                  </a:moveTo>
                  <a:lnTo>
                    <a:pt x="1346200" y="944880"/>
                  </a:lnTo>
                  <a:lnTo>
                    <a:pt x="1344930" y="939800"/>
                  </a:lnTo>
                  <a:lnTo>
                    <a:pt x="1341120" y="941070"/>
                  </a:lnTo>
                  <a:lnTo>
                    <a:pt x="1338580" y="942340"/>
                  </a:lnTo>
                  <a:lnTo>
                    <a:pt x="1334770" y="943610"/>
                  </a:lnTo>
                  <a:lnTo>
                    <a:pt x="1336040" y="947420"/>
                  </a:lnTo>
                  <a:lnTo>
                    <a:pt x="1338580" y="951230"/>
                  </a:lnTo>
                  <a:lnTo>
                    <a:pt x="1341120" y="951230"/>
                  </a:lnTo>
                  <a:lnTo>
                    <a:pt x="1344930" y="949960"/>
                  </a:lnTo>
                  <a:lnTo>
                    <a:pt x="1347470" y="948690"/>
                  </a:lnTo>
                  <a:close/>
                </a:path>
                <a:path w="1708150" h="1014095">
                  <a:moveTo>
                    <a:pt x="1365250" y="942340"/>
                  </a:moveTo>
                  <a:lnTo>
                    <a:pt x="1363980" y="938530"/>
                  </a:lnTo>
                  <a:lnTo>
                    <a:pt x="1362710" y="933450"/>
                  </a:lnTo>
                  <a:lnTo>
                    <a:pt x="1358900" y="934720"/>
                  </a:lnTo>
                  <a:lnTo>
                    <a:pt x="1353820" y="937260"/>
                  </a:lnTo>
                  <a:lnTo>
                    <a:pt x="1355090" y="941070"/>
                  </a:lnTo>
                  <a:lnTo>
                    <a:pt x="1356360" y="946150"/>
                  </a:lnTo>
                  <a:lnTo>
                    <a:pt x="1358900" y="944880"/>
                  </a:lnTo>
                  <a:lnTo>
                    <a:pt x="1362710" y="943610"/>
                  </a:lnTo>
                  <a:lnTo>
                    <a:pt x="1365250" y="942340"/>
                  </a:lnTo>
                  <a:close/>
                </a:path>
                <a:path w="1708150" h="1014095">
                  <a:moveTo>
                    <a:pt x="1384300" y="937260"/>
                  </a:moveTo>
                  <a:lnTo>
                    <a:pt x="1383030" y="932180"/>
                  </a:lnTo>
                  <a:lnTo>
                    <a:pt x="1381760" y="928370"/>
                  </a:lnTo>
                  <a:lnTo>
                    <a:pt x="1377950" y="929640"/>
                  </a:lnTo>
                  <a:lnTo>
                    <a:pt x="1375410" y="929640"/>
                  </a:lnTo>
                  <a:lnTo>
                    <a:pt x="1371600" y="930910"/>
                  </a:lnTo>
                  <a:lnTo>
                    <a:pt x="1372870" y="934720"/>
                  </a:lnTo>
                  <a:lnTo>
                    <a:pt x="1375410" y="939800"/>
                  </a:lnTo>
                  <a:lnTo>
                    <a:pt x="1377950" y="938530"/>
                  </a:lnTo>
                  <a:lnTo>
                    <a:pt x="1380490" y="938530"/>
                  </a:lnTo>
                  <a:lnTo>
                    <a:pt x="1384300" y="937260"/>
                  </a:lnTo>
                  <a:close/>
                </a:path>
                <a:path w="1708150" h="1014095">
                  <a:moveTo>
                    <a:pt x="1403350" y="932180"/>
                  </a:moveTo>
                  <a:lnTo>
                    <a:pt x="1402080" y="927100"/>
                  </a:lnTo>
                  <a:lnTo>
                    <a:pt x="1400810" y="923290"/>
                  </a:lnTo>
                  <a:lnTo>
                    <a:pt x="1397000" y="923290"/>
                  </a:lnTo>
                  <a:lnTo>
                    <a:pt x="1394460" y="924560"/>
                  </a:lnTo>
                  <a:lnTo>
                    <a:pt x="1390650" y="925830"/>
                  </a:lnTo>
                  <a:lnTo>
                    <a:pt x="1391920" y="929640"/>
                  </a:lnTo>
                  <a:lnTo>
                    <a:pt x="1393190" y="934720"/>
                  </a:lnTo>
                  <a:lnTo>
                    <a:pt x="1397000" y="933450"/>
                  </a:lnTo>
                  <a:lnTo>
                    <a:pt x="1399540" y="932180"/>
                  </a:lnTo>
                  <a:lnTo>
                    <a:pt x="1403350" y="932180"/>
                  </a:lnTo>
                  <a:close/>
                </a:path>
                <a:path w="1708150" h="1014095">
                  <a:moveTo>
                    <a:pt x="1421130" y="922020"/>
                  </a:moveTo>
                  <a:lnTo>
                    <a:pt x="1419860" y="918210"/>
                  </a:lnTo>
                  <a:lnTo>
                    <a:pt x="1416050" y="918210"/>
                  </a:lnTo>
                  <a:lnTo>
                    <a:pt x="1413510" y="919480"/>
                  </a:lnTo>
                  <a:lnTo>
                    <a:pt x="1409700" y="920750"/>
                  </a:lnTo>
                  <a:lnTo>
                    <a:pt x="1410970" y="924560"/>
                  </a:lnTo>
                  <a:lnTo>
                    <a:pt x="1412240" y="929640"/>
                  </a:lnTo>
                  <a:lnTo>
                    <a:pt x="1416050" y="928370"/>
                  </a:lnTo>
                  <a:lnTo>
                    <a:pt x="1418590" y="927100"/>
                  </a:lnTo>
                  <a:lnTo>
                    <a:pt x="1421130" y="927100"/>
                  </a:lnTo>
                  <a:lnTo>
                    <a:pt x="1421130" y="922020"/>
                  </a:lnTo>
                  <a:close/>
                </a:path>
                <a:path w="1708150" h="1014095">
                  <a:moveTo>
                    <a:pt x="1440180" y="922020"/>
                  </a:moveTo>
                  <a:lnTo>
                    <a:pt x="1438910" y="916940"/>
                  </a:lnTo>
                  <a:lnTo>
                    <a:pt x="1437640" y="913130"/>
                  </a:lnTo>
                  <a:lnTo>
                    <a:pt x="1435100" y="913130"/>
                  </a:lnTo>
                  <a:lnTo>
                    <a:pt x="1432560" y="914400"/>
                  </a:lnTo>
                  <a:lnTo>
                    <a:pt x="1428750" y="915670"/>
                  </a:lnTo>
                  <a:lnTo>
                    <a:pt x="1430020" y="919480"/>
                  </a:lnTo>
                  <a:lnTo>
                    <a:pt x="1431290" y="924560"/>
                  </a:lnTo>
                  <a:lnTo>
                    <a:pt x="1433830" y="923290"/>
                  </a:lnTo>
                  <a:lnTo>
                    <a:pt x="1437640" y="923290"/>
                  </a:lnTo>
                  <a:lnTo>
                    <a:pt x="1440180" y="922020"/>
                  </a:lnTo>
                  <a:close/>
                </a:path>
                <a:path w="1708150" h="1014095">
                  <a:moveTo>
                    <a:pt x="1459230" y="918210"/>
                  </a:moveTo>
                  <a:lnTo>
                    <a:pt x="1456690" y="908050"/>
                  </a:lnTo>
                  <a:lnTo>
                    <a:pt x="1454150" y="909320"/>
                  </a:lnTo>
                  <a:lnTo>
                    <a:pt x="1450340" y="909320"/>
                  </a:lnTo>
                  <a:lnTo>
                    <a:pt x="1447800" y="910590"/>
                  </a:lnTo>
                  <a:lnTo>
                    <a:pt x="1449070" y="915670"/>
                  </a:lnTo>
                  <a:lnTo>
                    <a:pt x="1450340" y="919480"/>
                  </a:lnTo>
                  <a:lnTo>
                    <a:pt x="1452880" y="919480"/>
                  </a:lnTo>
                  <a:lnTo>
                    <a:pt x="1455420" y="918210"/>
                  </a:lnTo>
                  <a:lnTo>
                    <a:pt x="1459230" y="918210"/>
                  </a:lnTo>
                  <a:close/>
                </a:path>
                <a:path w="1708150" h="1014095">
                  <a:moveTo>
                    <a:pt x="1478280" y="913130"/>
                  </a:moveTo>
                  <a:lnTo>
                    <a:pt x="1477010" y="909320"/>
                  </a:lnTo>
                  <a:lnTo>
                    <a:pt x="1475740" y="904240"/>
                  </a:lnTo>
                  <a:lnTo>
                    <a:pt x="1473200" y="905510"/>
                  </a:lnTo>
                  <a:lnTo>
                    <a:pt x="1469390" y="905510"/>
                  </a:lnTo>
                  <a:lnTo>
                    <a:pt x="1466850" y="906780"/>
                  </a:lnTo>
                  <a:lnTo>
                    <a:pt x="1466850" y="910590"/>
                  </a:lnTo>
                  <a:lnTo>
                    <a:pt x="1468120" y="915670"/>
                  </a:lnTo>
                  <a:lnTo>
                    <a:pt x="1471930" y="914400"/>
                  </a:lnTo>
                  <a:lnTo>
                    <a:pt x="1474470" y="914400"/>
                  </a:lnTo>
                  <a:lnTo>
                    <a:pt x="1478280" y="913130"/>
                  </a:lnTo>
                  <a:close/>
                </a:path>
                <a:path w="1708150" h="1014095">
                  <a:moveTo>
                    <a:pt x="1496060" y="905510"/>
                  </a:moveTo>
                  <a:lnTo>
                    <a:pt x="1494790" y="900430"/>
                  </a:lnTo>
                  <a:lnTo>
                    <a:pt x="1490980" y="901700"/>
                  </a:lnTo>
                  <a:lnTo>
                    <a:pt x="1488440" y="901700"/>
                  </a:lnTo>
                  <a:lnTo>
                    <a:pt x="1485900" y="902970"/>
                  </a:lnTo>
                  <a:lnTo>
                    <a:pt x="1485900" y="906780"/>
                  </a:lnTo>
                  <a:lnTo>
                    <a:pt x="1487170" y="911860"/>
                  </a:lnTo>
                  <a:lnTo>
                    <a:pt x="1490980" y="910590"/>
                  </a:lnTo>
                  <a:lnTo>
                    <a:pt x="1493520" y="910590"/>
                  </a:lnTo>
                  <a:lnTo>
                    <a:pt x="1496060" y="909320"/>
                  </a:lnTo>
                  <a:lnTo>
                    <a:pt x="1496060" y="905510"/>
                  </a:lnTo>
                  <a:close/>
                </a:path>
                <a:path w="1708150" h="1014095">
                  <a:moveTo>
                    <a:pt x="1515110" y="901700"/>
                  </a:moveTo>
                  <a:lnTo>
                    <a:pt x="1513840" y="896620"/>
                  </a:lnTo>
                  <a:lnTo>
                    <a:pt x="1511300" y="897890"/>
                  </a:lnTo>
                  <a:lnTo>
                    <a:pt x="1507490" y="897890"/>
                  </a:lnTo>
                  <a:lnTo>
                    <a:pt x="1504950" y="899160"/>
                  </a:lnTo>
                  <a:lnTo>
                    <a:pt x="1504950" y="902970"/>
                  </a:lnTo>
                  <a:lnTo>
                    <a:pt x="1506220" y="908050"/>
                  </a:lnTo>
                  <a:lnTo>
                    <a:pt x="1508760" y="908050"/>
                  </a:lnTo>
                  <a:lnTo>
                    <a:pt x="1512570" y="906780"/>
                  </a:lnTo>
                  <a:lnTo>
                    <a:pt x="1515110" y="906780"/>
                  </a:lnTo>
                  <a:lnTo>
                    <a:pt x="1515110" y="901700"/>
                  </a:lnTo>
                  <a:close/>
                </a:path>
                <a:path w="1708150" h="1014095">
                  <a:moveTo>
                    <a:pt x="1535430" y="902970"/>
                  </a:moveTo>
                  <a:lnTo>
                    <a:pt x="1534160" y="899160"/>
                  </a:lnTo>
                  <a:lnTo>
                    <a:pt x="1534160" y="894080"/>
                  </a:lnTo>
                  <a:lnTo>
                    <a:pt x="1530350" y="894080"/>
                  </a:lnTo>
                  <a:lnTo>
                    <a:pt x="1527810" y="895350"/>
                  </a:lnTo>
                  <a:lnTo>
                    <a:pt x="1524000" y="895350"/>
                  </a:lnTo>
                  <a:lnTo>
                    <a:pt x="1525270" y="900430"/>
                  </a:lnTo>
                  <a:lnTo>
                    <a:pt x="1525270" y="904240"/>
                  </a:lnTo>
                  <a:lnTo>
                    <a:pt x="1531620" y="904240"/>
                  </a:lnTo>
                  <a:lnTo>
                    <a:pt x="1535430" y="902970"/>
                  </a:lnTo>
                  <a:close/>
                </a:path>
                <a:path w="1708150" h="1014095">
                  <a:moveTo>
                    <a:pt x="1554480" y="900430"/>
                  </a:moveTo>
                  <a:lnTo>
                    <a:pt x="1553210" y="895350"/>
                  </a:lnTo>
                  <a:lnTo>
                    <a:pt x="1553210" y="891540"/>
                  </a:lnTo>
                  <a:lnTo>
                    <a:pt x="1546860" y="891540"/>
                  </a:lnTo>
                  <a:lnTo>
                    <a:pt x="1543050" y="892810"/>
                  </a:lnTo>
                  <a:lnTo>
                    <a:pt x="1544320" y="896620"/>
                  </a:lnTo>
                  <a:lnTo>
                    <a:pt x="1544320" y="901700"/>
                  </a:lnTo>
                  <a:lnTo>
                    <a:pt x="1548130" y="901700"/>
                  </a:lnTo>
                  <a:lnTo>
                    <a:pt x="1550670" y="900430"/>
                  </a:lnTo>
                  <a:lnTo>
                    <a:pt x="1554480" y="900430"/>
                  </a:lnTo>
                  <a:close/>
                </a:path>
                <a:path w="1708150" h="1014095">
                  <a:moveTo>
                    <a:pt x="1573530" y="889000"/>
                  </a:moveTo>
                  <a:lnTo>
                    <a:pt x="1563370" y="889000"/>
                  </a:lnTo>
                  <a:lnTo>
                    <a:pt x="1563370" y="894080"/>
                  </a:lnTo>
                  <a:lnTo>
                    <a:pt x="1564640" y="899160"/>
                  </a:lnTo>
                  <a:lnTo>
                    <a:pt x="1567180" y="899160"/>
                  </a:lnTo>
                  <a:lnTo>
                    <a:pt x="1570990" y="897890"/>
                  </a:lnTo>
                  <a:lnTo>
                    <a:pt x="1573530" y="897890"/>
                  </a:lnTo>
                  <a:lnTo>
                    <a:pt x="1573530" y="889000"/>
                  </a:lnTo>
                  <a:close/>
                </a:path>
                <a:path w="1708150" h="1014095">
                  <a:moveTo>
                    <a:pt x="1592580" y="891540"/>
                  </a:moveTo>
                  <a:lnTo>
                    <a:pt x="1591310" y="886460"/>
                  </a:lnTo>
                  <a:lnTo>
                    <a:pt x="1584960" y="886460"/>
                  </a:lnTo>
                  <a:lnTo>
                    <a:pt x="1582420" y="887730"/>
                  </a:lnTo>
                  <a:lnTo>
                    <a:pt x="1582420" y="891540"/>
                  </a:lnTo>
                  <a:lnTo>
                    <a:pt x="1583690" y="896620"/>
                  </a:lnTo>
                  <a:lnTo>
                    <a:pt x="1590040" y="896620"/>
                  </a:lnTo>
                  <a:lnTo>
                    <a:pt x="1592580" y="895350"/>
                  </a:lnTo>
                  <a:lnTo>
                    <a:pt x="1592580" y="891540"/>
                  </a:lnTo>
                  <a:close/>
                </a:path>
                <a:path w="1708150" h="1014095">
                  <a:moveTo>
                    <a:pt x="1611630" y="889000"/>
                  </a:moveTo>
                  <a:lnTo>
                    <a:pt x="1610360" y="883920"/>
                  </a:lnTo>
                  <a:lnTo>
                    <a:pt x="1607820" y="883920"/>
                  </a:lnTo>
                  <a:lnTo>
                    <a:pt x="1604010" y="885190"/>
                  </a:lnTo>
                  <a:lnTo>
                    <a:pt x="1601470" y="885190"/>
                  </a:lnTo>
                  <a:lnTo>
                    <a:pt x="1601470" y="894080"/>
                  </a:lnTo>
                  <a:lnTo>
                    <a:pt x="1611630" y="894080"/>
                  </a:lnTo>
                  <a:lnTo>
                    <a:pt x="1611630" y="889000"/>
                  </a:lnTo>
                  <a:close/>
                </a:path>
                <a:path w="1708150" h="1014095">
                  <a:moveTo>
                    <a:pt x="1630680" y="882650"/>
                  </a:moveTo>
                  <a:lnTo>
                    <a:pt x="1626870" y="882650"/>
                  </a:lnTo>
                  <a:lnTo>
                    <a:pt x="1623060" y="883920"/>
                  </a:lnTo>
                  <a:lnTo>
                    <a:pt x="1620520" y="883920"/>
                  </a:lnTo>
                  <a:lnTo>
                    <a:pt x="1620520" y="892810"/>
                  </a:lnTo>
                  <a:lnTo>
                    <a:pt x="1628140" y="892810"/>
                  </a:lnTo>
                  <a:lnTo>
                    <a:pt x="1630680" y="891540"/>
                  </a:lnTo>
                  <a:lnTo>
                    <a:pt x="1630680" y="882650"/>
                  </a:lnTo>
                  <a:close/>
                </a:path>
                <a:path w="1708150" h="1014095">
                  <a:moveTo>
                    <a:pt x="1649730" y="881380"/>
                  </a:moveTo>
                  <a:lnTo>
                    <a:pt x="1639570" y="881380"/>
                  </a:lnTo>
                  <a:lnTo>
                    <a:pt x="1640840" y="886460"/>
                  </a:lnTo>
                  <a:lnTo>
                    <a:pt x="1640840" y="891540"/>
                  </a:lnTo>
                  <a:lnTo>
                    <a:pt x="1649730" y="891540"/>
                  </a:lnTo>
                  <a:lnTo>
                    <a:pt x="1649730" y="881380"/>
                  </a:lnTo>
                  <a:close/>
                </a:path>
                <a:path w="1708150" h="1014095">
                  <a:moveTo>
                    <a:pt x="1668780" y="880110"/>
                  </a:moveTo>
                  <a:lnTo>
                    <a:pt x="1666240" y="880110"/>
                  </a:lnTo>
                  <a:lnTo>
                    <a:pt x="1662430" y="881380"/>
                  </a:lnTo>
                  <a:lnTo>
                    <a:pt x="1659890" y="881380"/>
                  </a:lnTo>
                  <a:lnTo>
                    <a:pt x="1659890" y="890270"/>
                  </a:lnTo>
                  <a:lnTo>
                    <a:pt x="1668780" y="890270"/>
                  </a:lnTo>
                  <a:lnTo>
                    <a:pt x="1668780" y="880110"/>
                  </a:lnTo>
                  <a:close/>
                </a:path>
                <a:path w="1708150" h="1014095">
                  <a:moveTo>
                    <a:pt x="1689100" y="880110"/>
                  </a:moveTo>
                  <a:lnTo>
                    <a:pt x="1678940" y="880110"/>
                  </a:lnTo>
                  <a:lnTo>
                    <a:pt x="1678940" y="889000"/>
                  </a:lnTo>
                  <a:lnTo>
                    <a:pt x="1689100" y="889000"/>
                  </a:lnTo>
                  <a:lnTo>
                    <a:pt x="1689100" y="880110"/>
                  </a:lnTo>
                  <a:close/>
                </a:path>
                <a:path w="1708150" h="1014095">
                  <a:moveTo>
                    <a:pt x="1708150" y="878840"/>
                  </a:moveTo>
                  <a:lnTo>
                    <a:pt x="1705610" y="880110"/>
                  </a:lnTo>
                  <a:lnTo>
                    <a:pt x="1697990" y="880110"/>
                  </a:lnTo>
                  <a:lnTo>
                    <a:pt x="1697990" y="889000"/>
                  </a:lnTo>
                  <a:lnTo>
                    <a:pt x="1708150" y="889000"/>
                  </a:lnTo>
                  <a:lnTo>
                    <a:pt x="1708150" y="878840"/>
                  </a:lnTo>
                  <a:close/>
                </a:path>
              </a:pathLst>
            </a:custGeom>
            <a:solidFill>
              <a:srgbClr val="000000"/>
            </a:solidFill>
          </p:spPr>
          <p:txBody>
            <a:bodyPr wrap="square" lIns="0" tIns="0" rIns="0" bIns="0" rtlCol="0"/>
            <a:lstStyle/>
            <a:p>
              <a:endParaRPr sz="1906"/>
            </a:p>
          </p:txBody>
        </p:sp>
        <p:sp>
          <p:nvSpPr>
            <p:cNvPr id="68" name="object 68"/>
            <p:cNvSpPr/>
            <p:nvPr/>
          </p:nvSpPr>
          <p:spPr>
            <a:xfrm>
              <a:off x="6195060" y="3947159"/>
              <a:ext cx="748030" cy="1017269"/>
            </a:xfrm>
            <a:custGeom>
              <a:avLst/>
              <a:gdLst/>
              <a:ahLst/>
              <a:cxnLst/>
              <a:rect l="l" t="t" r="r" b="b"/>
              <a:pathLst>
                <a:path w="748029" h="1017270">
                  <a:moveTo>
                    <a:pt x="12700" y="2540"/>
                  </a:moveTo>
                  <a:lnTo>
                    <a:pt x="8890" y="1270"/>
                  </a:lnTo>
                  <a:lnTo>
                    <a:pt x="6350" y="0"/>
                  </a:lnTo>
                  <a:lnTo>
                    <a:pt x="2540" y="0"/>
                  </a:lnTo>
                  <a:lnTo>
                    <a:pt x="0" y="7620"/>
                  </a:lnTo>
                  <a:lnTo>
                    <a:pt x="2540" y="8890"/>
                  </a:lnTo>
                  <a:lnTo>
                    <a:pt x="6350" y="10160"/>
                  </a:lnTo>
                  <a:lnTo>
                    <a:pt x="8890" y="11430"/>
                  </a:lnTo>
                  <a:lnTo>
                    <a:pt x="10160" y="7620"/>
                  </a:lnTo>
                  <a:lnTo>
                    <a:pt x="12700" y="2540"/>
                  </a:lnTo>
                  <a:close/>
                </a:path>
                <a:path w="748029" h="1017270">
                  <a:moveTo>
                    <a:pt x="30480" y="10160"/>
                  </a:moveTo>
                  <a:lnTo>
                    <a:pt x="27940" y="8890"/>
                  </a:lnTo>
                  <a:lnTo>
                    <a:pt x="24130" y="7620"/>
                  </a:lnTo>
                  <a:lnTo>
                    <a:pt x="21590" y="6350"/>
                  </a:lnTo>
                  <a:lnTo>
                    <a:pt x="20320" y="10160"/>
                  </a:lnTo>
                  <a:lnTo>
                    <a:pt x="17780" y="15240"/>
                  </a:lnTo>
                  <a:lnTo>
                    <a:pt x="21590" y="16510"/>
                  </a:lnTo>
                  <a:lnTo>
                    <a:pt x="26670" y="19050"/>
                  </a:lnTo>
                  <a:lnTo>
                    <a:pt x="29210" y="13970"/>
                  </a:lnTo>
                  <a:lnTo>
                    <a:pt x="30480" y="10160"/>
                  </a:lnTo>
                  <a:close/>
                </a:path>
                <a:path w="748029" h="1017270">
                  <a:moveTo>
                    <a:pt x="48260" y="16510"/>
                  </a:moveTo>
                  <a:lnTo>
                    <a:pt x="45720" y="15240"/>
                  </a:lnTo>
                  <a:lnTo>
                    <a:pt x="43180" y="15240"/>
                  </a:lnTo>
                  <a:lnTo>
                    <a:pt x="39370" y="13970"/>
                  </a:lnTo>
                  <a:lnTo>
                    <a:pt x="38100" y="17780"/>
                  </a:lnTo>
                  <a:lnTo>
                    <a:pt x="35560" y="21590"/>
                  </a:lnTo>
                  <a:lnTo>
                    <a:pt x="39370" y="22860"/>
                  </a:lnTo>
                  <a:lnTo>
                    <a:pt x="41910" y="24130"/>
                  </a:lnTo>
                  <a:lnTo>
                    <a:pt x="45720" y="25400"/>
                  </a:lnTo>
                  <a:lnTo>
                    <a:pt x="46990" y="21590"/>
                  </a:lnTo>
                  <a:lnTo>
                    <a:pt x="48260" y="16510"/>
                  </a:lnTo>
                  <a:close/>
                </a:path>
                <a:path w="748029" h="1017270">
                  <a:moveTo>
                    <a:pt x="67310" y="24130"/>
                  </a:moveTo>
                  <a:lnTo>
                    <a:pt x="63500" y="22860"/>
                  </a:lnTo>
                  <a:lnTo>
                    <a:pt x="60960" y="21590"/>
                  </a:lnTo>
                  <a:lnTo>
                    <a:pt x="57150" y="20320"/>
                  </a:lnTo>
                  <a:lnTo>
                    <a:pt x="55880" y="25400"/>
                  </a:lnTo>
                  <a:lnTo>
                    <a:pt x="54610" y="29210"/>
                  </a:lnTo>
                  <a:lnTo>
                    <a:pt x="59690" y="31750"/>
                  </a:lnTo>
                  <a:lnTo>
                    <a:pt x="63500" y="33020"/>
                  </a:lnTo>
                  <a:lnTo>
                    <a:pt x="64770" y="29210"/>
                  </a:lnTo>
                  <a:lnTo>
                    <a:pt x="67310" y="24130"/>
                  </a:lnTo>
                  <a:close/>
                </a:path>
                <a:path w="748029" h="1017270">
                  <a:moveTo>
                    <a:pt x="83820" y="31750"/>
                  </a:moveTo>
                  <a:lnTo>
                    <a:pt x="78740" y="29210"/>
                  </a:lnTo>
                  <a:lnTo>
                    <a:pt x="74930" y="27940"/>
                  </a:lnTo>
                  <a:lnTo>
                    <a:pt x="73660" y="31750"/>
                  </a:lnTo>
                  <a:lnTo>
                    <a:pt x="72390" y="36830"/>
                  </a:lnTo>
                  <a:lnTo>
                    <a:pt x="77470" y="39370"/>
                  </a:lnTo>
                  <a:lnTo>
                    <a:pt x="81280" y="40640"/>
                  </a:lnTo>
                  <a:lnTo>
                    <a:pt x="82550" y="35560"/>
                  </a:lnTo>
                  <a:lnTo>
                    <a:pt x="83820" y="31750"/>
                  </a:lnTo>
                  <a:close/>
                </a:path>
                <a:path w="748029" h="1017270">
                  <a:moveTo>
                    <a:pt x="101600" y="39370"/>
                  </a:moveTo>
                  <a:lnTo>
                    <a:pt x="96520" y="36830"/>
                  </a:lnTo>
                  <a:lnTo>
                    <a:pt x="92710" y="35560"/>
                  </a:lnTo>
                  <a:lnTo>
                    <a:pt x="91440" y="39370"/>
                  </a:lnTo>
                  <a:lnTo>
                    <a:pt x="88900" y="44450"/>
                  </a:lnTo>
                  <a:lnTo>
                    <a:pt x="92710" y="45720"/>
                  </a:lnTo>
                  <a:lnTo>
                    <a:pt x="95250" y="45720"/>
                  </a:lnTo>
                  <a:lnTo>
                    <a:pt x="97790" y="48260"/>
                  </a:lnTo>
                  <a:lnTo>
                    <a:pt x="100330" y="43180"/>
                  </a:lnTo>
                  <a:lnTo>
                    <a:pt x="101600" y="39370"/>
                  </a:lnTo>
                  <a:close/>
                </a:path>
                <a:path w="748029" h="1017270">
                  <a:moveTo>
                    <a:pt x="119380" y="46990"/>
                  </a:moveTo>
                  <a:lnTo>
                    <a:pt x="116840" y="45720"/>
                  </a:lnTo>
                  <a:lnTo>
                    <a:pt x="113030" y="44450"/>
                  </a:lnTo>
                  <a:lnTo>
                    <a:pt x="110490" y="43180"/>
                  </a:lnTo>
                  <a:lnTo>
                    <a:pt x="109220" y="46990"/>
                  </a:lnTo>
                  <a:lnTo>
                    <a:pt x="106680" y="52070"/>
                  </a:lnTo>
                  <a:lnTo>
                    <a:pt x="109220" y="53340"/>
                  </a:lnTo>
                  <a:lnTo>
                    <a:pt x="113030" y="54610"/>
                  </a:lnTo>
                  <a:lnTo>
                    <a:pt x="115570" y="55880"/>
                  </a:lnTo>
                  <a:lnTo>
                    <a:pt x="118110" y="50800"/>
                  </a:lnTo>
                  <a:lnTo>
                    <a:pt x="119380" y="46990"/>
                  </a:lnTo>
                  <a:close/>
                </a:path>
                <a:path w="748029" h="1017270">
                  <a:moveTo>
                    <a:pt x="137160" y="54610"/>
                  </a:moveTo>
                  <a:lnTo>
                    <a:pt x="133350" y="53340"/>
                  </a:lnTo>
                  <a:lnTo>
                    <a:pt x="128270" y="50800"/>
                  </a:lnTo>
                  <a:lnTo>
                    <a:pt x="125730" y="54610"/>
                  </a:lnTo>
                  <a:lnTo>
                    <a:pt x="124460" y="59690"/>
                  </a:lnTo>
                  <a:lnTo>
                    <a:pt x="129540" y="62230"/>
                  </a:lnTo>
                  <a:lnTo>
                    <a:pt x="133350" y="63500"/>
                  </a:lnTo>
                  <a:lnTo>
                    <a:pt x="134620" y="59690"/>
                  </a:lnTo>
                  <a:lnTo>
                    <a:pt x="137160" y="54610"/>
                  </a:lnTo>
                  <a:close/>
                </a:path>
                <a:path w="748029" h="1017270">
                  <a:moveTo>
                    <a:pt x="154940" y="63500"/>
                  </a:moveTo>
                  <a:lnTo>
                    <a:pt x="151130" y="62230"/>
                  </a:lnTo>
                  <a:lnTo>
                    <a:pt x="146050" y="59690"/>
                  </a:lnTo>
                  <a:lnTo>
                    <a:pt x="143510" y="63500"/>
                  </a:lnTo>
                  <a:lnTo>
                    <a:pt x="142240" y="67310"/>
                  </a:lnTo>
                  <a:lnTo>
                    <a:pt x="147320" y="69850"/>
                  </a:lnTo>
                  <a:lnTo>
                    <a:pt x="151130" y="72390"/>
                  </a:lnTo>
                  <a:lnTo>
                    <a:pt x="152400" y="67310"/>
                  </a:lnTo>
                  <a:lnTo>
                    <a:pt x="154940" y="63500"/>
                  </a:lnTo>
                  <a:close/>
                </a:path>
                <a:path w="748029" h="1017270">
                  <a:moveTo>
                    <a:pt x="172720" y="72390"/>
                  </a:moveTo>
                  <a:lnTo>
                    <a:pt x="170180" y="71120"/>
                  </a:lnTo>
                  <a:lnTo>
                    <a:pt x="166370" y="69850"/>
                  </a:lnTo>
                  <a:lnTo>
                    <a:pt x="163830" y="67310"/>
                  </a:lnTo>
                  <a:lnTo>
                    <a:pt x="161290" y="72390"/>
                  </a:lnTo>
                  <a:lnTo>
                    <a:pt x="160020" y="76200"/>
                  </a:lnTo>
                  <a:lnTo>
                    <a:pt x="162560" y="77470"/>
                  </a:lnTo>
                  <a:lnTo>
                    <a:pt x="166370" y="78740"/>
                  </a:lnTo>
                  <a:lnTo>
                    <a:pt x="168910" y="80010"/>
                  </a:lnTo>
                  <a:lnTo>
                    <a:pt x="171450" y="76200"/>
                  </a:lnTo>
                  <a:lnTo>
                    <a:pt x="172720" y="72390"/>
                  </a:lnTo>
                  <a:close/>
                </a:path>
                <a:path w="748029" h="1017270">
                  <a:moveTo>
                    <a:pt x="190500" y="81280"/>
                  </a:moveTo>
                  <a:lnTo>
                    <a:pt x="187960" y="80010"/>
                  </a:lnTo>
                  <a:lnTo>
                    <a:pt x="184150" y="77470"/>
                  </a:lnTo>
                  <a:lnTo>
                    <a:pt x="181610" y="76200"/>
                  </a:lnTo>
                  <a:lnTo>
                    <a:pt x="179070" y="81280"/>
                  </a:lnTo>
                  <a:lnTo>
                    <a:pt x="177800" y="85090"/>
                  </a:lnTo>
                  <a:lnTo>
                    <a:pt x="182880" y="87630"/>
                  </a:lnTo>
                  <a:lnTo>
                    <a:pt x="186690" y="88900"/>
                  </a:lnTo>
                  <a:lnTo>
                    <a:pt x="187960" y="85090"/>
                  </a:lnTo>
                  <a:lnTo>
                    <a:pt x="190500" y="81280"/>
                  </a:lnTo>
                  <a:close/>
                </a:path>
                <a:path w="748029" h="1017270">
                  <a:moveTo>
                    <a:pt x="208280" y="90170"/>
                  </a:moveTo>
                  <a:lnTo>
                    <a:pt x="204470" y="88900"/>
                  </a:lnTo>
                  <a:lnTo>
                    <a:pt x="201930" y="87630"/>
                  </a:lnTo>
                  <a:lnTo>
                    <a:pt x="199390" y="85090"/>
                  </a:lnTo>
                  <a:lnTo>
                    <a:pt x="196850" y="90170"/>
                  </a:lnTo>
                  <a:lnTo>
                    <a:pt x="194310" y="93980"/>
                  </a:lnTo>
                  <a:lnTo>
                    <a:pt x="198120" y="95250"/>
                  </a:lnTo>
                  <a:lnTo>
                    <a:pt x="200660" y="96520"/>
                  </a:lnTo>
                  <a:lnTo>
                    <a:pt x="203200" y="99060"/>
                  </a:lnTo>
                  <a:lnTo>
                    <a:pt x="205740" y="93980"/>
                  </a:lnTo>
                  <a:lnTo>
                    <a:pt x="208280" y="90170"/>
                  </a:lnTo>
                  <a:close/>
                </a:path>
                <a:path w="748029" h="1017270">
                  <a:moveTo>
                    <a:pt x="224790" y="99060"/>
                  </a:moveTo>
                  <a:lnTo>
                    <a:pt x="217170" y="95250"/>
                  </a:lnTo>
                  <a:lnTo>
                    <a:pt x="212090" y="102870"/>
                  </a:lnTo>
                  <a:lnTo>
                    <a:pt x="214630" y="104140"/>
                  </a:lnTo>
                  <a:lnTo>
                    <a:pt x="217170" y="106680"/>
                  </a:lnTo>
                  <a:lnTo>
                    <a:pt x="220980" y="107950"/>
                  </a:lnTo>
                  <a:lnTo>
                    <a:pt x="222250" y="104140"/>
                  </a:lnTo>
                  <a:lnTo>
                    <a:pt x="224790" y="99060"/>
                  </a:lnTo>
                  <a:close/>
                </a:path>
                <a:path w="748029" h="1017270">
                  <a:moveTo>
                    <a:pt x="242570" y="109220"/>
                  </a:moveTo>
                  <a:lnTo>
                    <a:pt x="238760" y="106680"/>
                  </a:lnTo>
                  <a:lnTo>
                    <a:pt x="233680" y="104140"/>
                  </a:lnTo>
                  <a:lnTo>
                    <a:pt x="228600" y="111760"/>
                  </a:lnTo>
                  <a:lnTo>
                    <a:pt x="232410" y="114300"/>
                  </a:lnTo>
                  <a:lnTo>
                    <a:pt x="237490" y="116840"/>
                  </a:lnTo>
                  <a:lnTo>
                    <a:pt x="242570" y="109220"/>
                  </a:lnTo>
                  <a:close/>
                </a:path>
                <a:path w="748029" h="1017270">
                  <a:moveTo>
                    <a:pt x="259080" y="118110"/>
                  </a:moveTo>
                  <a:lnTo>
                    <a:pt x="256540" y="116840"/>
                  </a:lnTo>
                  <a:lnTo>
                    <a:pt x="252730" y="115570"/>
                  </a:lnTo>
                  <a:lnTo>
                    <a:pt x="250190" y="113030"/>
                  </a:lnTo>
                  <a:lnTo>
                    <a:pt x="247650" y="118110"/>
                  </a:lnTo>
                  <a:lnTo>
                    <a:pt x="245110" y="121920"/>
                  </a:lnTo>
                  <a:lnTo>
                    <a:pt x="248920" y="123190"/>
                  </a:lnTo>
                  <a:lnTo>
                    <a:pt x="251460" y="124460"/>
                  </a:lnTo>
                  <a:lnTo>
                    <a:pt x="254000" y="127000"/>
                  </a:lnTo>
                  <a:lnTo>
                    <a:pt x="256540" y="121920"/>
                  </a:lnTo>
                  <a:lnTo>
                    <a:pt x="259080" y="118110"/>
                  </a:lnTo>
                  <a:close/>
                </a:path>
                <a:path w="748029" h="1017270">
                  <a:moveTo>
                    <a:pt x="275590" y="128270"/>
                  </a:moveTo>
                  <a:lnTo>
                    <a:pt x="273050" y="127000"/>
                  </a:lnTo>
                  <a:lnTo>
                    <a:pt x="269240" y="124460"/>
                  </a:lnTo>
                  <a:lnTo>
                    <a:pt x="266700" y="123190"/>
                  </a:lnTo>
                  <a:lnTo>
                    <a:pt x="264160" y="127000"/>
                  </a:lnTo>
                  <a:lnTo>
                    <a:pt x="262890" y="130810"/>
                  </a:lnTo>
                  <a:lnTo>
                    <a:pt x="265430" y="133350"/>
                  </a:lnTo>
                  <a:lnTo>
                    <a:pt x="270510" y="135890"/>
                  </a:lnTo>
                  <a:lnTo>
                    <a:pt x="275590" y="128270"/>
                  </a:lnTo>
                  <a:close/>
                </a:path>
                <a:path w="748029" h="1017270">
                  <a:moveTo>
                    <a:pt x="290830" y="138430"/>
                  </a:moveTo>
                  <a:lnTo>
                    <a:pt x="288290" y="135890"/>
                  </a:lnTo>
                  <a:lnTo>
                    <a:pt x="283210" y="133350"/>
                  </a:lnTo>
                  <a:lnTo>
                    <a:pt x="278130" y="140970"/>
                  </a:lnTo>
                  <a:lnTo>
                    <a:pt x="281940" y="142240"/>
                  </a:lnTo>
                  <a:lnTo>
                    <a:pt x="284480" y="144780"/>
                  </a:lnTo>
                  <a:lnTo>
                    <a:pt x="287020" y="146050"/>
                  </a:lnTo>
                  <a:lnTo>
                    <a:pt x="289560" y="142240"/>
                  </a:lnTo>
                  <a:lnTo>
                    <a:pt x="290830" y="138430"/>
                  </a:lnTo>
                  <a:close/>
                </a:path>
                <a:path w="748029" h="1017270">
                  <a:moveTo>
                    <a:pt x="307340" y="147320"/>
                  </a:moveTo>
                  <a:lnTo>
                    <a:pt x="302260" y="144780"/>
                  </a:lnTo>
                  <a:lnTo>
                    <a:pt x="299720" y="142240"/>
                  </a:lnTo>
                  <a:lnTo>
                    <a:pt x="297180" y="147320"/>
                  </a:lnTo>
                  <a:lnTo>
                    <a:pt x="294640" y="151130"/>
                  </a:lnTo>
                  <a:lnTo>
                    <a:pt x="297180" y="152400"/>
                  </a:lnTo>
                  <a:lnTo>
                    <a:pt x="299720" y="154940"/>
                  </a:lnTo>
                  <a:lnTo>
                    <a:pt x="302260" y="156210"/>
                  </a:lnTo>
                  <a:lnTo>
                    <a:pt x="304800" y="152400"/>
                  </a:lnTo>
                  <a:lnTo>
                    <a:pt x="307340" y="147320"/>
                  </a:lnTo>
                  <a:close/>
                </a:path>
                <a:path w="748029" h="1017270">
                  <a:moveTo>
                    <a:pt x="325120" y="158750"/>
                  </a:moveTo>
                  <a:lnTo>
                    <a:pt x="321310" y="157480"/>
                  </a:lnTo>
                  <a:lnTo>
                    <a:pt x="318770" y="154940"/>
                  </a:lnTo>
                  <a:lnTo>
                    <a:pt x="316230" y="153670"/>
                  </a:lnTo>
                  <a:lnTo>
                    <a:pt x="311137" y="161290"/>
                  </a:lnTo>
                  <a:lnTo>
                    <a:pt x="313690" y="162560"/>
                  </a:lnTo>
                  <a:lnTo>
                    <a:pt x="316230" y="165100"/>
                  </a:lnTo>
                  <a:lnTo>
                    <a:pt x="318770" y="166370"/>
                  </a:lnTo>
                  <a:lnTo>
                    <a:pt x="321310" y="162560"/>
                  </a:lnTo>
                  <a:lnTo>
                    <a:pt x="325120" y="158750"/>
                  </a:lnTo>
                  <a:close/>
                </a:path>
                <a:path w="748029" h="1017270">
                  <a:moveTo>
                    <a:pt x="341630" y="170180"/>
                  </a:moveTo>
                  <a:lnTo>
                    <a:pt x="337820" y="167640"/>
                  </a:lnTo>
                  <a:lnTo>
                    <a:pt x="335280" y="166370"/>
                  </a:lnTo>
                  <a:lnTo>
                    <a:pt x="332740" y="163830"/>
                  </a:lnTo>
                  <a:lnTo>
                    <a:pt x="330187" y="168910"/>
                  </a:lnTo>
                  <a:lnTo>
                    <a:pt x="327660" y="172720"/>
                  </a:lnTo>
                  <a:lnTo>
                    <a:pt x="330187" y="173990"/>
                  </a:lnTo>
                  <a:lnTo>
                    <a:pt x="332740" y="176530"/>
                  </a:lnTo>
                  <a:lnTo>
                    <a:pt x="335280" y="177800"/>
                  </a:lnTo>
                  <a:lnTo>
                    <a:pt x="337820" y="173990"/>
                  </a:lnTo>
                  <a:lnTo>
                    <a:pt x="341630" y="170180"/>
                  </a:lnTo>
                  <a:close/>
                </a:path>
                <a:path w="748029" h="1017270">
                  <a:moveTo>
                    <a:pt x="356870" y="181610"/>
                  </a:moveTo>
                  <a:lnTo>
                    <a:pt x="354330" y="179070"/>
                  </a:lnTo>
                  <a:lnTo>
                    <a:pt x="351790" y="177800"/>
                  </a:lnTo>
                  <a:lnTo>
                    <a:pt x="349237" y="175260"/>
                  </a:lnTo>
                  <a:lnTo>
                    <a:pt x="344170" y="182880"/>
                  </a:lnTo>
                  <a:lnTo>
                    <a:pt x="346710" y="185420"/>
                  </a:lnTo>
                  <a:lnTo>
                    <a:pt x="349237" y="186690"/>
                  </a:lnTo>
                  <a:lnTo>
                    <a:pt x="351790" y="189230"/>
                  </a:lnTo>
                  <a:lnTo>
                    <a:pt x="356870" y="181610"/>
                  </a:lnTo>
                  <a:close/>
                </a:path>
                <a:path w="748029" h="1017270">
                  <a:moveTo>
                    <a:pt x="373380" y="193040"/>
                  </a:moveTo>
                  <a:lnTo>
                    <a:pt x="370840" y="190500"/>
                  </a:lnTo>
                  <a:lnTo>
                    <a:pt x="368287" y="189230"/>
                  </a:lnTo>
                  <a:lnTo>
                    <a:pt x="365760" y="186690"/>
                  </a:lnTo>
                  <a:lnTo>
                    <a:pt x="363220" y="190500"/>
                  </a:lnTo>
                  <a:lnTo>
                    <a:pt x="359410" y="194310"/>
                  </a:lnTo>
                  <a:lnTo>
                    <a:pt x="363220" y="196850"/>
                  </a:lnTo>
                  <a:lnTo>
                    <a:pt x="365760" y="198120"/>
                  </a:lnTo>
                  <a:lnTo>
                    <a:pt x="368287" y="200660"/>
                  </a:lnTo>
                  <a:lnTo>
                    <a:pt x="373380" y="193040"/>
                  </a:lnTo>
                  <a:close/>
                </a:path>
                <a:path w="748029" h="1017270">
                  <a:moveTo>
                    <a:pt x="388620" y="204470"/>
                  </a:moveTo>
                  <a:lnTo>
                    <a:pt x="386080" y="201930"/>
                  </a:lnTo>
                  <a:lnTo>
                    <a:pt x="383540" y="200660"/>
                  </a:lnTo>
                  <a:lnTo>
                    <a:pt x="380987" y="198120"/>
                  </a:lnTo>
                  <a:lnTo>
                    <a:pt x="375920" y="205740"/>
                  </a:lnTo>
                  <a:lnTo>
                    <a:pt x="378460" y="208280"/>
                  </a:lnTo>
                  <a:lnTo>
                    <a:pt x="380987" y="209550"/>
                  </a:lnTo>
                  <a:lnTo>
                    <a:pt x="383540" y="212090"/>
                  </a:lnTo>
                  <a:lnTo>
                    <a:pt x="388620" y="204470"/>
                  </a:lnTo>
                  <a:close/>
                </a:path>
                <a:path w="748029" h="1017270">
                  <a:moveTo>
                    <a:pt x="403860" y="215900"/>
                  </a:moveTo>
                  <a:lnTo>
                    <a:pt x="401320" y="214630"/>
                  </a:lnTo>
                  <a:lnTo>
                    <a:pt x="400037" y="212090"/>
                  </a:lnTo>
                  <a:lnTo>
                    <a:pt x="397510" y="209550"/>
                  </a:lnTo>
                  <a:lnTo>
                    <a:pt x="393687" y="213360"/>
                  </a:lnTo>
                  <a:lnTo>
                    <a:pt x="391160" y="217170"/>
                  </a:lnTo>
                  <a:lnTo>
                    <a:pt x="393687" y="219710"/>
                  </a:lnTo>
                  <a:lnTo>
                    <a:pt x="396240" y="220980"/>
                  </a:lnTo>
                  <a:lnTo>
                    <a:pt x="398780" y="223520"/>
                  </a:lnTo>
                  <a:lnTo>
                    <a:pt x="403860" y="215900"/>
                  </a:lnTo>
                  <a:close/>
                </a:path>
                <a:path w="748029" h="1017270">
                  <a:moveTo>
                    <a:pt x="419087" y="227330"/>
                  </a:moveTo>
                  <a:lnTo>
                    <a:pt x="416560" y="226060"/>
                  </a:lnTo>
                  <a:lnTo>
                    <a:pt x="414020" y="223520"/>
                  </a:lnTo>
                  <a:lnTo>
                    <a:pt x="411480" y="222250"/>
                  </a:lnTo>
                  <a:lnTo>
                    <a:pt x="408940" y="226060"/>
                  </a:lnTo>
                  <a:lnTo>
                    <a:pt x="406387" y="228600"/>
                  </a:lnTo>
                  <a:lnTo>
                    <a:pt x="411480" y="233680"/>
                  </a:lnTo>
                  <a:lnTo>
                    <a:pt x="414020" y="234950"/>
                  </a:lnTo>
                  <a:lnTo>
                    <a:pt x="419087" y="227330"/>
                  </a:lnTo>
                  <a:close/>
                </a:path>
                <a:path w="748029" h="1017270">
                  <a:moveTo>
                    <a:pt x="434340" y="240030"/>
                  </a:moveTo>
                  <a:lnTo>
                    <a:pt x="431787" y="237490"/>
                  </a:lnTo>
                  <a:lnTo>
                    <a:pt x="429260" y="236220"/>
                  </a:lnTo>
                  <a:lnTo>
                    <a:pt x="426720" y="233680"/>
                  </a:lnTo>
                  <a:lnTo>
                    <a:pt x="421640" y="241300"/>
                  </a:lnTo>
                  <a:lnTo>
                    <a:pt x="422910" y="243840"/>
                  </a:lnTo>
                  <a:lnTo>
                    <a:pt x="425437" y="245110"/>
                  </a:lnTo>
                  <a:lnTo>
                    <a:pt x="427990" y="247650"/>
                  </a:lnTo>
                  <a:lnTo>
                    <a:pt x="431787" y="243840"/>
                  </a:lnTo>
                  <a:lnTo>
                    <a:pt x="434340" y="240030"/>
                  </a:lnTo>
                  <a:close/>
                </a:path>
                <a:path w="748029" h="1017270">
                  <a:moveTo>
                    <a:pt x="449580" y="252730"/>
                  </a:moveTo>
                  <a:lnTo>
                    <a:pt x="444487" y="247650"/>
                  </a:lnTo>
                  <a:lnTo>
                    <a:pt x="441960" y="246380"/>
                  </a:lnTo>
                  <a:lnTo>
                    <a:pt x="435610" y="252730"/>
                  </a:lnTo>
                  <a:lnTo>
                    <a:pt x="440690" y="257810"/>
                  </a:lnTo>
                  <a:lnTo>
                    <a:pt x="443230" y="259080"/>
                  </a:lnTo>
                  <a:lnTo>
                    <a:pt x="445770" y="255270"/>
                  </a:lnTo>
                  <a:lnTo>
                    <a:pt x="449580" y="252730"/>
                  </a:lnTo>
                  <a:close/>
                </a:path>
                <a:path w="748029" h="1017270">
                  <a:moveTo>
                    <a:pt x="463550" y="265430"/>
                  </a:moveTo>
                  <a:lnTo>
                    <a:pt x="455930" y="257810"/>
                  </a:lnTo>
                  <a:lnTo>
                    <a:pt x="453390" y="261620"/>
                  </a:lnTo>
                  <a:lnTo>
                    <a:pt x="449580" y="265430"/>
                  </a:lnTo>
                  <a:lnTo>
                    <a:pt x="454660" y="270510"/>
                  </a:lnTo>
                  <a:lnTo>
                    <a:pt x="457187" y="271780"/>
                  </a:lnTo>
                  <a:lnTo>
                    <a:pt x="463550" y="265430"/>
                  </a:lnTo>
                  <a:close/>
                </a:path>
                <a:path w="748029" h="1017270">
                  <a:moveTo>
                    <a:pt x="478790" y="278130"/>
                  </a:moveTo>
                  <a:lnTo>
                    <a:pt x="476250" y="275590"/>
                  </a:lnTo>
                  <a:lnTo>
                    <a:pt x="473710" y="274320"/>
                  </a:lnTo>
                  <a:lnTo>
                    <a:pt x="471170" y="271780"/>
                  </a:lnTo>
                  <a:lnTo>
                    <a:pt x="467360" y="274320"/>
                  </a:lnTo>
                  <a:lnTo>
                    <a:pt x="464820" y="278130"/>
                  </a:lnTo>
                  <a:lnTo>
                    <a:pt x="472440" y="285750"/>
                  </a:lnTo>
                  <a:lnTo>
                    <a:pt x="474980" y="281940"/>
                  </a:lnTo>
                  <a:lnTo>
                    <a:pt x="478790" y="278130"/>
                  </a:lnTo>
                  <a:close/>
                </a:path>
                <a:path w="748029" h="1017270">
                  <a:moveTo>
                    <a:pt x="492760" y="292100"/>
                  </a:moveTo>
                  <a:lnTo>
                    <a:pt x="487680" y="287020"/>
                  </a:lnTo>
                  <a:lnTo>
                    <a:pt x="486410" y="284480"/>
                  </a:lnTo>
                  <a:lnTo>
                    <a:pt x="478790" y="292100"/>
                  </a:lnTo>
                  <a:lnTo>
                    <a:pt x="481330" y="293370"/>
                  </a:lnTo>
                  <a:lnTo>
                    <a:pt x="486410" y="298450"/>
                  </a:lnTo>
                  <a:lnTo>
                    <a:pt x="490220" y="295910"/>
                  </a:lnTo>
                  <a:lnTo>
                    <a:pt x="492760" y="292100"/>
                  </a:lnTo>
                  <a:close/>
                </a:path>
                <a:path w="748029" h="1017270">
                  <a:moveTo>
                    <a:pt x="506730" y="306070"/>
                  </a:moveTo>
                  <a:lnTo>
                    <a:pt x="504190" y="303530"/>
                  </a:lnTo>
                  <a:lnTo>
                    <a:pt x="502920" y="300990"/>
                  </a:lnTo>
                  <a:lnTo>
                    <a:pt x="500380" y="298450"/>
                  </a:lnTo>
                  <a:lnTo>
                    <a:pt x="492760" y="306070"/>
                  </a:lnTo>
                  <a:lnTo>
                    <a:pt x="495300" y="307340"/>
                  </a:lnTo>
                  <a:lnTo>
                    <a:pt x="500380" y="312420"/>
                  </a:lnTo>
                  <a:lnTo>
                    <a:pt x="506730" y="306070"/>
                  </a:lnTo>
                  <a:close/>
                </a:path>
                <a:path w="748029" h="1017270">
                  <a:moveTo>
                    <a:pt x="520700" y="320040"/>
                  </a:moveTo>
                  <a:lnTo>
                    <a:pt x="518160" y="317500"/>
                  </a:lnTo>
                  <a:lnTo>
                    <a:pt x="516890" y="314960"/>
                  </a:lnTo>
                  <a:lnTo>
                    <a:pt x="514350" y="312420"/>
                  </a:lnTo>
                  <a:lnTo>
                    <a:pt x="508000" y="318770"/>
                  </a:lnTo>
                  <a:lnTo>
                    <a:pt x="509270" y="321310"/>
                  </a:lnTo>
                  <a:lnTo>
                    <a:pt x="514350" y="326390"/>
                  </a:lnTo>
                  <a:lnTo>
                    <a:pt x="516890" y="322580"/>
                  </a:lnTo>
                  <a:lnTo>
                    <a:pt x="520700" y="320040"/>
                  </a:lnTo>
                  <a:close/>
                </a:path>
                <a:path w="748029" h="1017270">
                  <a:moveTo>
                    <a:pt x="534670" y="334010"/>
                  </a:moveTo>
                  <a:lnTo>
                    <a:pt x="527050" y="326390"/>
                  </a:lnTo>
                  <a:lnTo>
                    <a:pt x="524510" y="330200"/>
                  </a:lnTo>
                  <a:lnTo>
                    <a:pt x="520700" y="332740"/>
                  </a:lnTo>
                  <a:lnTo>
                    <a:pt x="523240" y="335280"/>
                  </a:lnTo>
                  <a:lnTo>
                    <a:pt x="524510" y="337820"/>
                  </a:lnTo>
                  <a:lnTo>
                    <a:pt x="527050" y="340360"/>
                  </a:lnTo>
                  <a:lnTo>
                    <a:pt x="530860" y="336550"/>
                  </a:lnTo>
                  <a:lnTo>
                    <a:pt x="534670" y="334010"/>
                  </a:lnTo>
                  <a:close/>
                </a:path>
                <a:path w="748029" h="1017270">
                  <a:moveTo>
                    <a:pt x="547370" y="347980"/>
                  </a:moveTo>
                  <a:lnTo>
                    <a:pt x="544830" y="345440"/>
                  </a:lnTo>
                  <a:lnTo>
                    <a:pt x="543560" y="342900"/>
                  </a:lnTo>
                  <a:lnTo>
                    <a:pt x="541020" y="340360"/>
                  </a:lnTo>
                  <a:lnTo>
                    <a:pt x="537210" y="344170"/>
                  </a:lnTo>
                  <a:lnTo>
                    <a:pt x="533400" y="346710"/>
                  </a:lnTo>
                  <a:lnTo>
                    <a:pt x="538480" y="351790"/>
                  </a:lnTo>
                  <a:lnTo>
                    <a:pt x="539750" y="354330"/>
                  </a:lnTo>
                  <a:lnTo>
                    <a:pt x="543560" y="351790"/>
                  </a:lnTo>
                  <a:lnTo>
                    <a:pt x="547370" y="347980"/>
                  </a:lnTo>
                  <a:close/>
                </a:path>
                <a:path w="748029" h="1017270">
                  <a:moveTo>
                    <a:pt x="560070" y="361950"/>
                  </a:moveTo>
                  <a:lnTo>
                    <a:pt x="557530" y="360680"/>
                  </a:lnTo>
                  <a:lnTo>
                    <a:pt x="556260" y="358140"/>
                  </a:lnTo>
                  <a:lnTo>
                    <a:pt x="553720" y="355600"/>
                  </a:lnTo>
                  <a:lnTo>
                    <a:pt x="549910" y="358140"/>
                  </a:lnTo>
                  <a:lnTo>
                    <a:pt x="546100" y="361950"/>
                  </a:lnTo>
                  <a:lnTo>
                    <a:pt x="548640" y="363220"/>
                  </a:lnTo>
                  <a:lnTo>
                    <a:pt x="551180" y="365760"/>
                  </a:lnTo>
                  <a:lnTo>
                    <a:pt x="552450" y="368300"/>
                  </a:lnTo>
                  <a:lnTo>
                    <a:pt x="556260" y="365760"/>
                  </a:lnTo>
                  <a:lnTo>
                    <a:pt x="560070" y="361950"/>
                  </a:lnTo>
                  <a:close/>
                </a:path>
                <a:path w="748029" h="1017270">
                  <a:moveTo>
                    <a:pt x="572770" y="377190"/>
                  </a:moveTo>
                  <a:lnTo>
                    <a:pt x="567690" y="372110"/>
                  </a:lnTo>
                  <a:lnTo>
                    <a:pt x="566420" y="369570"/>
                  </a:lnTo>
                  <a:lnTo>
                    <a:pt x="562610" y="373380"/>
                  </a:lnTo>
                  <a:lnTo>
                    <a:pt x="558800" y="375920"/>
                  </a:lnTo>
                  <a:lnTo>
                    <a:pt x="561340" y="378460"/>
                  </a:lnTo>
                  <a:lnTo>
                    <a:pt x="562610" y="381000"/>
                  </a:lnTo>
                  <a:lnTo>
                    <a:pt x="565150" y="383540"/>
                  </a:lnTo>
                  <a:lnTo>
                    <a:pt x="568960" y="379730"/>
                  </a:lnTo>
                  <a:lnTo>
                    <a:pt x="572770" y="377190"/>
                  </a:lnTo>
                  <a:close/>
                </a:path>
                <a:path w="748029" h="1017270">
                  <a:moveTo>
                    <a:pt x="584200" y="392430"/>
                  </a:moveTo>
                  <a:lnTo>
                    <a:pt x="582930" y="389890"/>
                  </a:lnTo>
                  <a:lnTo>
                    <a:pt x="577850" y="384810"/>
                  </a:lnTo>
                  <a:lnTo>
                    <a:pt x="575310" y="387350"/>
                  </a:lnTo>
                  <a:lnTo>
                    <a:pt x="570230" y="389890"/>
                  </a:lnTo>
                  <a:lnTo>
                    <a:pt x="575310" y="394970"/>
                  </a:lnTo>
                  <a:lnTo>
                    <a:pt x="576580" y="397510"/>
                  </a:lnTo>
                  <a:lnTo>
                    <a:pt x="584200" y="392430"/>
                  </a:lnTo>
                  <a:close/>
                </a:path>
                <a:path w="748029" h="1017270">
                  <a:moveTo>
                    <a:pt x="596900" y="407670"/>
                  </a:moveTo>
                  <a:lnTo>
                    <a:pt x="591820" y="402590"/>
                  </a:lnTo>
                  <a:lnTo>
                    <a:pt x="590550" y="400050"/>
                  </a:lnTo>
                  <a:lnTo>
                    <a:pt x="582930" y="405130"/>
                  </a:lnTo>
                  <a:lnTo>
                    <a:pt x="585470" y="408940"/>
                  </a:lnTo>
                  <a:lnTo>
                    <a:pt x="586740" y="411480"/>
                  </a:lnTo>
                  <a:lnTo>
                    <a:pt x="589280" y="414020"/>
                  </a:lnTo>
                  <a:lnTo>
                    <a:pt x="593090" y="410210"/>
                  </a:lnTo>
                  <a:lnTo>
                    <a:pt x="596900" y="407670"/>
                  </a:lnTo>
                  <a:close/>
                </a:path>
                <a:path w="748029" h="1017270">
                  <a:moveTo>
                    <a:pt x="608330" y="424180"/>
                  </a:moveTo>
                  <a:lnTo>
                    <a:pt x="605790" y="421640"/>
                  </a:lnTo>
                  <a:lnTo>
                    <a:pt x="604520" y="419100"/>
                  </a:lnTo>
                  <a:lnTo>
                    <a:pt x="601980" y="416560"/>
                  </a:lnTo>
                  <a:lnTo>
                    <a:pt x="594360" y="421640"/>
                  </a:lnTo>
                  <a:lnTo>
                    <a:pt x="596900" y="424180"/>
                  </a:lnTo>
                  <a:lnTo>
                    <a:pt x="598170" y="426720"/>
                  </a:lnTo>
                  <a:lnTo>
                    <a:pt x="600710" y="429260"/>
                  </a:lnTo>
                  <a:lnTo>
                    <a:pt x="608330" y="424180"/>
                  </a:lnTo>
                  <a:close/>
                </a:path>
                <a:path w="748029" h="1017270">
                  <a:moveTo>
                    <a:pt x="619760" y="440690"/>
                  </a:moveTo>
                  <a:lnTo>
                    <a:pt x="617220" y="436880"/>
                  </a:lnTo>
                  <a:lnTo>
                    <a:pt x="615950" y="434340"/>
                  </a:lnTo>
                  <a:lnTo>
                    <a:pt x="613410" y="431800"/>
                  </a:lnTo>
                  <a:lnTo>
                    <a:pt x="605790" y="436880"/>
                  </a:lnTo>
                  <a:lnTo>
                    <a:pt x="608330" y="439420"/>
                  </a:lnTo>
                  <a:lnTo>
                    <a:pt x="609600" y="443230"/>
                  </a:lnTo>
                  <a:lnTo>
                    <a:pt x="612140" y="445770"/>
                  </a:lnTo>
                  <a:lnTo>
                    <a:pt x="619760" y="440690"/>
                  </a:lnTo>
                  <a:close/>
                </a:path>
                <a:path w="748029" h="1017270">
                  <a:moveTo>
                    <a:pt x="629920" y="455930"/>
                  </a:moveTo>
                  <a:lnTo>
                    <a:pt x="627380" y="450850"/>
                  </a:lnTo>
                  <a:lnTo>
                    <a:pt x="624840" y="448310"/>
                  </a:lnTo>
                  <a:lnTo>
                    <a:pt x="617220" y="453390"/>
                  </a:lnTo>
                  <a:lnTo>
                    <a:pt x="618490" y="455930"/>
                  </a:lnTo>
                  <a:lnTo>
                    <a:pt x="621030" y="458470"/>
                  </a:lnTo>
                  <a:lnTo>
                    <a:pt x="622300" y="461010"/>
                  </a:lnTo>
                  <a:lnTo>
                    <a:pt x="629920" y="455930"/>
                  </a:lnTo>
                  <a:close/>
                </a:path>
                <a:path w="748029" h="1017270">
                  <a:moveTo>
                    <a:pt x="640080" y="472440"/>
                  </a:moveTo>
                  <a:lnTo>
                    <a:pt x="637540" y="467360"/>
                  </a:lnTo>
                  <a:lnTo>
                    <a:pt x="635000" y="464820"/>
                  </a:lnTo>
                  <a:lnTo>
                    <a:pt x="627380" y="469900"/>
                  </a:lnTo>
                  <a:lnTo>
                    <a:pt x="629920" y="472440"/>
                  </a:lnTo>
                  <a:lnTo>
                    <a:pt x="632460" y="477520"/>
                  </a:lnTo>
                  <a:lnTo>
                    <a:pt x="640080" y="472440"/>
                  </a:lnTo>
                  <a:close/>
                </a:path>
                <a:path w="748029" h="1017270">
                  <a:moveTo>
                    <a:pt x="650240" y="488950"/>
                  </a:moveTo>
                  <a:lnTo>
                    <a:pt x="647700" y="483870"/>
                  </a:lnTo>
                  <a:lnTo>
                    <a:pt x="645160" y="481330"/>
                  </a:lnTo>
                  <a:lnTo>
                    <a:pt x="637540" y="486410"/>
                  </a:lnTo>
                  <a:lnTo>
                    <a:pt x="640080" y="488950"/>
                  </a:lnTo>
                  <a:lnTo>
                    <a:pt x="642620" y="494030"/>
                  </a:lnTo>
                  <a:lnTo>
                    <a:pt x="650240" y="488950"/>
                  </a:lnTo>
                  <a:close/>
                </a:path>
                <a:path w="748029" h="1017270">
                  <a:moveTo>
                    <a:pt x="660400" y="506730"/>
                  </a:moveTo>
                  <a:lnTo>
                    <a:pt x="659130" y="502920"/>
                  </a:lnTo>
                  <a:lnTo>
                    <a:pt x="656590" y="500380"/>
                  </a:lnTo>
                  <a:lnTo>
                    <a:pt x="655320" y="497840"/>
                  </a:lnTo>
                  <a:lnTo>
                    <a:pt x="647700" y="502920"/>
                  </a:lnTo>
                  <a:lnTo>
                    <a:pt x="651510" y="510540"/>
                  </a:lnTo>
                  <a:lnTo>
                    <a:pt x="656590" y="508000"/>
                  </a:lnTo>
                  <a:lnTo>
                    <a:pt x="660400" y="506730"/>
                  </a:lnTo>
                  <a:close/>
                </a:path>
                <a:path w="748029" h="1017270">
                  <a:moveTo>
                    <a:pt x="669290" y="523240"/>
                  </a:moveTo>
                  <a:lnTo>
                    <a:pt x="666750" y="518160"/>
                  </a:lnTo>
                  <a:lnTo>
                    <a:pt x="664210" y="514350"/>
                  </a:lnTo>
                  <a:lnTo>
                    <a:pt x="656590" y="519430"/>
                  </a:lnTo>
                  <a:lnTo>
                    <a:pt x="660400" y="527050"/>
                  </a:lnTo>
                  <a:lnTo>
                    <a:pt x="665480" y="525780"/>
                  </a:lnTo>
                  <a:lnTo>
                    <a:pt x="669290" y="523240"/>
                  </a:lnTo>
                  <a:close/>
                </a:path>
                <a:path w="748029" h="1017270">
                  <a:moveTo>
                    <a:pt x="678180" y="541020"/>
                  </a:moveTo>
                  <a:lnTo>
                    <a:pt x="676910" y="537210"/>
                  </a:lnTo>
                  <a:lnTo>
                    <a:pt x="674370" y="532130"/>
                  </a:lnTo>
                  <a:lnTo>
                    <a:pt x="669290" y="533400"/>
                  </a:lnTo>
                  <a:lnTo>
                    <a:pt x="665480" y="535940"/>
                  </a:lnTo>
                  <a:lnTo>
                    <a:pt x="666750" y="538480"/>
                  </a:lnTo>
                  <a:lnTo>
                    <a:pt x="668020" y="542290"/>
                  </a:lnTo>
                  <a:lnTo>
                    <a:pt x="669290" y="544830"/>
                  </a:lnTo>
                  <a:lnTo>
                    <a:pt x="674370" y="542290"/>
                  </a:lnTo>
                  <a:lnTo>
                    <a:pt x="678180" y="541020"/>
                  </a:lnTo>
                  <a:close/>
                </a:path>
                <a:path w="748029" h="1017270">
                  <a:moveTo>
                    <a:pt x="685800" y="558800"/>
                  </a:moveTo>
                  <a:lnTo>
                    <a:pt x="684530" y="554990"/>
                  </a:lnTo>
                  <a:lnTo>
                    <a:pt x="681990" y="549910"/>
                  </a:lnTo>
                  <a:lnTo>
                    <a:pt x="678180" y="551180"/>
                  </a:lnTo>
                  <a:lnTo>
                    <a:pt x="674370" y="553720"/>
                  </a:lnTo>
                  <a:lnTo>
                    <a:pt x="676910" y="558800"/>
                  </a:lnTo>
                  <a:lnTo>
                    <a:pt x="678180" y="562610"/>
                  </a:lnTo>
                  <a:lnTo>
                    <a:pt x="681990" y="560070"/>
                  </a:lnTo>
                  <a:lnTo>
                    <a:pt x="685800" y="558800"/>
                  </a:lnTo>
                  <a:close/>
                </a:path>
                <a:path w="748029" h="1017270">
                  <a:moveTo>
                    <a:pt x="694690" y="576580"/>
                  </a:moveTo>
                  <a:lnTo>
                    <a:pt x="693420" y="572770"/>
                  </a:lnTo>
                  <a:lnTo>
                    <a:pt x="690880" y="567690"/>
                  </a:lnTo>
                  <a:lnTo>
                    <a:pt x="685800" y="568960"/>
                  </a:lnTo>
                  <a:lnTo>
                    <a:pt x="681990" y="571500"/>
                  </a:lnTo>
                  <a:lnTo>
                    <a:pt x="683260" y="574040"/>
                  </a:lnTo>
                  <a:lnTo>
                    <a:pt x="684530" y="577850"/>
                  </a:lnTo>
                  <a:lnTo>
                    <a:pt x="685800" y="580390"/>
                  </a:lnTo>
                  <a:lnTo>
                    <a:pt x="689610" y="577850"/>
                  </a:lnTo>
                  <a:lnTo>
                    <a:pt x="694690" y="576580"/>
                  </a:lnTo>
                  <a:close/>
                </a:path>
                <a:path w="748029" h="1017270">
                  <a:moveTo>
                    <a:pt x="701040" y="594360"/>
                  </a:moveTo>
                  <a:lnTo>
                    <a:pt x="699770" y="591820"/>
                  </a:lnTo>
                  <a:lnTo>
                    <a:pt x="699770" y="588010"/>
                  </a:lnTo>
                  <a:lnTo>
                    <a:pt x="697230" y="585470"/>
                  </a:lnTo>
                  <a:lnTo>
                    <a:pt x="693420" y="588010"/>
                  </a:lnTo>
                  <a:lnTo>
                    <a:pt x="689610" y="589280"/>
                  </a:lnTo>
                  <a:lnTo>
                    <a:pt x="692150" y="594360"/>
                  </a:lnTo>
                  <a:lnTo>
                    <a:pt x="693420" y="598170"/>
                  </a:lnTo>
                  <a:lnTo>
                    <a:pt x="697230" y="596900"/>
                  </a:lnTo>
                  <a:lnTo>
                    <a:pt x="701040" y="594360"/>
                  </a:lnTo>
                  <a:close/>
                </a:path>
                <a:path w="748029" h="1017270">
                  <a:moveTo>
                    <a:pt x="708660" y="613410"/>
                  </a:moveTo>
                  <a:lnTo>
                    <a:pt x="707390" y="609600"/>
                  </a:lnTo>
                  <a:lnTo>
                    <a:pt x="704850" y="604520"/>
                  </a:lnTo>
                  <a:lnTo>
                    <a:pt x="701040" y="605790"/>
                  </a:lnTo>
                  <a:lnTo>
                    <a:pt x="695960" y="607060"/>
                  </a:lnTo>
                  <a:lnTo>
                    <a:pt x="697230" y="609600"/>
                  </a:lnTo>
                  <a:lnTo>
                    <a:pt x="698500" y="613410"/>
                  </a:lnTo>
                  <a:lnTo>
                    <a:pt x="699770" y="615950"/>
                  </a:lnTo>
                  <a:lnTo>
                    <a:pt x="703580" y="614680"/>
                  </a:lnTo>
                  <a:lnTo>
                    <a:pt x="708660" y="613410"/>
                  </a:lnTo>
                  <a:close/>
                </a:path>
                <a:path w="748029" h="1017270">
                  <a:moveTo>
                    <a:pt x="715010" y="631190"/>
                  </a:moveTo>
                  <a:lnTo>
                    <a:pt x="713740" y="628650"/>
                  </a:lnTo>
                  <a:lnTo>
                    <a:pt x="712470" y="624840"/>
                  </a:lnTo>
                  <a:lnTo>
                    <a:pt x="711200" y="622300"/>
                  </a:lnTo>
                  <a:lnTo>
                    <a:pt x="707390" y="623570"/>
                  </a:lnTo>
                  <a:lnTo>
                    <a:pt x="702310" y="624840"/>
                  </a:lnTo>
                  <a:lnTo>
                    <a:pt x="703580" y="628650"/>
                  </a:lnTo>
                  <a:lnTo>
                    <a:pt x="706120" y="633730"/>
                  </a:lnTo>
                  <a:lnTo>
                    <a:pt x="709930" y="632460"/>
                  </a:lnTo>
                  <a:lnTo>
                    <a:pt x="715010" y="631190"/>
                  </a:lnTo>
                  <a:close/>
                </a:path>
                <a:path w="748029" h="1017270">
                  <a:moveTo>
                    <a:pt x="720090" y="646430"/>
                  </a:moveTo>
                  <a:lnTo>
                    <a:pt x="718820" y="643890"/>
                  </a:lnTo>
                  <a:lnTo>
                    <a:pt x="717550" y="640080"/>
                  </a:lnTo>
                  <a:lnTo>
                    <a:pt x="713740" y="642620"/>
                  </a:lnTo>
                  <a:lnTo>
                    <a:pt x="708660" y="643890"/>
                  </a:lnTo>
                  <a:lnTo>
                    <a:pt x="709930" y="646430"/>
                  </a:lnTo>
                  <a:lnTo>
                    <a:pt x="709930" y="650240"/>
                  </a:lnTo>
                  <a:lnTo>
                    <a:pt x="711200" y="652780"/>
                  </a:lnTo>
                  <a:lnTo>
                    <a:pt x="716280" y="651510"/>
                  </a:lnTo>
                  <a:lnTo>
                    <a:pt x="720090" y="650240"/>
                  </a:lnTo>
                  <a:lnTo>
                    <a:pt x="720090" y="646430"/>
                  </a:lnTo>
                  <a:close/>
                </a:path>
                <a:path w="748029" h="1017270">
                  <a:moveTo>
                    <a:pt x="726440" y="669290"/>
                  </a:moveTo>
                  <a:lnTo>
                    <a:pt x="725170" y="665480"/>
                  </a:lnTo>
                  <a:lnTo>
                    <a:pt x="723900" y="662940"/>
                  </a:lnTo>
                  <a:lnTo>
                    <a:pt x="722630" y="659130"/>
                  </a:lnTo>
                  <a:lnTo>
                    <a:pt x="718820" y="660400"/>
                  </a:lnTo>
                  <a:lnTo>
                    <a:pt x="713740" y="661670"/>
                  </a:lnTo>
                  <a:lnTo>
                    <a:pt x="715010" y="665480"/>
                  </a:lnTo>
                  <a:lnTo>
                    <a:pt x="716280" y="668020"/>
                  </a:lnTo>
                  <a:lnTo>
                    <a:pt x="716280" y="671830"/>
                  </a:lnTo>
                  <a:lnTo>
                    <a:pt x="726440" y="669290"/>
                  </a:lnTo>
                  <a:close/>
                </a:path>
                <a:path w="748029" h="1017270">
                  <a:moveTo>
                    <a:pt x="728980" y="1008380"/>
                  </a:moveTo>
                  <a:lnTo>
                    <a:pt x="723900" y="1007110"/>
                  </a:lnTo>
                  <a:lnTo>
                    <a:pt x="720090" y="1005840"/>
                  </a:lnTo>
                  <a:lnTo>
                    <a:pt x="718820" y="1008380"/>
                  </a:lnTo>
                  <a:lnTo>
                    <a:pt x="717550" y="1012190"/>
                  </a:lnTo>
                  <a:lnTo>
                    <a:pt x="717550" y="1014730"/>
                  </a:lnTo>
                  <a:lnTo>
                    <a:pt x="721360" y="1016000"/>
                  </a:lnTo>
                  <a:lnTo>
                    <a:pt x="726440" y="1017270"/>
                  </a:lnTo>
                  <a:lnTo>
                    <a:pt x="726440" y="1014730"/>
                  </a:lnTo>
                  <a:lnTo>
                    <a:pt x="727710" y="1010920"/>
                  </a:lnTo>
                  <a:lnTo>
                    <a:pt x="728980" y="1008380"/>
                  </a:lnTo>
                  <a:close/>
                </a:path>
                <a:path w="748029" h="1017270">
                  <a:moveTo>
                    <a:pt x="730250" y="684530"/>
                  </a:moveTo>
                  <a:lnTo>
                    <a:pt x="728980" y="681990"/>
                  </a:lnTo>
                  <a:lnTo>
                    <a:pt x="727710" y="678180"/>
                  </a:lnTo>
                  <a:lnTo>
                    <a:pt x="723900" y="679450"/>
                  </a:lnTo>
                  <a:lnTo>
                    <a:pt x="718820" y="680720"/>
                  </a:lnTo>
                  <a:lnTo>
                    <a:pt x="720090" y="683260"/>
                  </a:lnTo>
                  <a:lnTo>
                    <a:pt x="720090" y="687070"/>
                  </a:lnTo>
                  <a:lnTo>
                    <a:pt x="721360" y="689610"/>
                  </a:lnTo>
                  <a:lnTo>
                    <a:pt x="726440" y="688340"/>
                  </a:lnTo>
                  <a:lnTo>
                    <a:pt x="730250" y="688340"/>
                  </a:lnTo>
                  <a:lnTo>
                    <a:pt x="730250" y="684530"/>
                  </a:lnTo>
                  <a:close/>
                </a:path>
                <a:path w="748029" h="1017270">
                  <a:moveTo>
                    <a:pt x="732790" y="989330"/>
                  </a:moveTo>
                  <a:lnTo>
                    <a:pt x="728980" y="988060"/>
                  </a:lnTo>
                  <a:lnTo>
                    <a:pt x="723900" y="986790"/>
                  </a:lnTo>
                  <a:lnTo>
                    <a:pt x="723900" y="990600"/>
                  </a:lnTo>
                  <a:lnTo>
                    <a:pt x="722630" y="993140"/>
                  </a:lnTo>
                  <a:lnTo>
                    <a:pt x="721360" y="996950"/>
                  </a:lnTo>
                  <a:lnTo>
                    <a:pt x="726440" y="996950"/>
                  </a:lnTo>
                  <a:lnTo>
                    <a:pt x="731520" y="998220"/>
                  </a:lnTo>
                  <a:lnTo>
                    <a:pt x="731520" y="995680"/>
                  </a:lnTo>
                  <a:lnTo>
                    <a:pt x="732790" y="991870"/>
                  </a:lnTo>
                  <a:lnTo>
                    <a:pt x="732790" y="989330"/>
                  </a:lnTo>
                  <a:close/>
                </a:path>
                <a:path w="748029" h="1017270">
                  <a:moveTo>
                    <a:pt x="734060" y="701040"/>
                  </a:moveTo>
                  <a:lnTo>
                    <a:pt x="732790" y="697230"/>
                  </a:lnTo>
                  <a:lnTo>
                    <a:pt x="727710" y="698500"/>
                  </a:lnTo>
                  <a:lnTo>
                    <a:pt x="723900" y="699770"/>
                  </a:lnTo>
                  <a:lnTo>
                    <a:pt x="723900" y="702310"/>
                  </a:lnTo>
                  <a:lnTo>
                    <a:pt x="725170" y="704850"/>
                  </a:lnTo>
                  <a:lnTo>
                    <a:pt x="725170" y="708660"/>
                  </a:lnTo>
                  <a:lnTo>
                    <a:pt x="730250" y="707390"/>
                  </a:lnTo>
                  <a:lnTo>
                    <a:pt x="734060" y="706120"/>
                  </a:lnTo>
                  <a:lnTo>
                    <a:pt x="734060" y="701040"/>
                  </a:lnTo>
                  <a:close/>
                </a:path>
                <a:path w="748029" h="1017270">
                  <a:moveTo>
                    <a:pt x="736600" y="970280"/>
                  </a:moveTo>
                  <a:lnTo>
                    <a:pt x="732790" y="969010"/>
                  </a:lnTo>
                  <a:lnTo>
                    <a:pt x="727710" y="967740"/>
                  </a:lnTo>
                  <a:lnTo>
                    <a:pt x="726440" y="971550"/>
                  </a:lnTo>
                  <a:lnTo>
                    <a:pt x="726440" y="977900"/>
                  </a:lnTo>
                  <a:lnTo>
                    <a:pt x="730250" y="977900"/>
                  </a:lnTo>
                  <a:lnTo>
                    <a:pt x="735330" y="979170"/>
                  </a:lnTo>
                  <a:lnTo>
                    <a:pt x="735330" y="976630"/>
                  </a:lnTo>
                  <a:lnTo>
                    <a:pt x="736600" y="972820"/>
                  </a:lnTo>
                  <a:lnTo>
                    <a:pt x="736600" y="970280"/>
                  </a:lnTo>
                  <a:close/>
                </a:path>
                <a:path w="748029" h="1017270">
                  <a:moveTo>
                    <a:pt x="737870" y="722630"/>
                  </a:moveTo>
                  <a:lnTo>
                    <a:pt x="736600" y="720090"/>
                  </a:lnTo>
                  <a:lnTo>
                    <a:pt x="736600" y="716280"/>
                  </a:lnTo>
                  <a:lnTo>
                    <a:pt x="731520" y="717550"/>
                  </a:lnTo>
                  <a:lnTo>
                    <a:pt x="727710" y="717550"/>
                  </a:lnTo>
                  <a:lnTo>
                    <a:pt x="727710" y="721360"/>
                  </a:lnTo>
                  <a:lnTo>
                    <a:pt x="728980" y="723900"/>
                  </a:lnTo>
                  <a:lnTo>
                    <a:pt x="728980" y="727710"/>
                  </a:lnTo>
                  <a:lnTo>
                    <a:pt x="734060" y="726440"/>
                  </a:lnTo>
                  <a:lnTo>
                    <a:pt x="737870" y="725170"/>
                  </a:lnTo>
                  <a:lnTo>
                    <a:pt x="737870" y="722630"/>
                  </a:lnTo>
                  <a:close/>
                </a:path>
                <a:path w="748029" h="1017270">
                  <a:moveTo>
                    <a:pt x="740410" y="951230"/>
                  </a:moveTo>
                  <a:lnTo>
                    <a:pt x="735330" y="949960"/>
                  </a:lnTo>
                  <a:lnTo>
                    <a:pt x="731520" y="948690"/>
                  </a:lnTo>
                  <a:lnTo>
                    <a:pt x="730250" y="952500"/>
                  </a:lnTo>
                  <a:lnTo>
                    <a:pt x="730250" y="956310"/>
                  </a:lnTo>
                  <a:lnTo>
                    <a:pt x="728980" y="958850"/>
                  </a:lnTo>
                  <a:lnTo>
                    <a:pt x="734060" y="960120"/>
                  </a:lnTo>
                  <a:lnTo>
                    <a:pt x="739140" y="960120"/>
                  </a:lnTo>
                  <a:lnTo>
                    <a:pt x="739140" y="953770"/>
                  </a:lnTo>
                  <a:lnTo>
                    <a:pt x="740410" y="951230"/>
                  </a:lnTo>
                  <a:close/>
                </a:path>
                <a:path w="748029" h="1017270">
                  <a:moveTo>
                    <a:pt x="741680" y="741680"/>
                  </a:moveTo>
                  <a:lnTo>
                    <a:pt x="740410" y="739140"/>
                  </a:lnTo>
                  <a:lnTo>
                    <a:pt x="740410" y="735330"/>
                  </a:lnTo>
                  <a:lnTo>
                    <a:pt x="735330" y="736600"/>
                  </a:lnTo>
                  <a:lnTo>
                    <a:pt x="730250" y="736600"/>
                  </a:lnTo>
                  <a:lnTo>
                    <a:pt x="731520" y="740410"/>
                  </a:lnTo>
                  <a:lnTo>
                    <a:pt x="731520" y="746760"/>
                  </a:lnTo>
                  <a:lnTo>
                    <a:pt x="736600" y="745490"/>
                  </a:lnTo>
                  <a:lnTo>
                    <a:pt x="741680" y="745490"/>
                  </a:lnTo>
                  <a:lnTo>
                    <a:pt x="741680" y="741680"/>
                  </a:lnTo>
                  <a:close/>
                </a:path>
                <a:path w="748029" h="1017270">
                  <a:moveTo>
                    <a:pt x="742950" y="932180"/>
                  </a:moveTo>
                  <a:lnTo>
                    <a:pt x="739140" y="930910"/>
                  </a:lnTo>
                  <a:lnTo>
                    <a:pt x="734060" y="929640"/>
                  </a:lnTo>
                  <a:lnTo>
                    <a:pt x="734060" y="933450"/>
                  </a:lnTo>
                  <a:lnTo>
                    <a:pt x="732790" y="935990"/>
                  </a:lnTo>
                  <a:lnTo>
                    <a:pt x="732790" y="939800"/>
                  </a:lnTo>
                  <a:lnTo>
                    <a:pt x="736600" y="941070"/>
                  </a:lnTo>
                  <a:lnTo>
                    <a:pt x="741680" y="941070"/>
                  </a:lnTo>
                  <a:lnTo>
                    <a:pt x="741680" y="938530"/>
                  </a:lnTo>
                  <a:lnTo>
                    <a:pt x="742950" y="934720"/>
                  </a:lnTo>
                  <a:lnTo>
                    <a:pt x="742950" y="932180"/>
                  </a:lnTo>
                  <a:close/>
                </a:path>
                <a:path w="748029" h="1017270">
                  <a:moveTo>
                    <a:pt x="744220" y="764540"/>
                  </a:moveTo>
                  <a:lnTo>
                    <a:pt x="742950" y="760730"/>
                  </a:lnTo>
                  <a:lnTo>
                    <a:pt x="742950" y="754380"/>
                  </a:lnTo>
                  <a:lnTo>
                    <a:pt x="737870" y="755650"/>
                  </a:lnTo>
                  <a:lnTo>
                    <a:pt x="734060" y="755650"/>
                  </a:lnTo>
                  <a:lnTo>
                    <a:pt x="734060" y="765810"/>
                  </a:lnTo>
                  <a:lnTo>
                    <a:pt x="739140" y="764540"/>
                  </a:lnTo>
                  <a:lnTo>
                    <a:pt x="744220" y="764540"/>
                  </a:lnTo>
                  <a:close/>
                </a:path>
                <a:path w="748029" h="1017270">
                  <a:moveTo>
                    <a:pt x="745490" y="911860"/>
                  </a:moveTo>
                  <a:lnTo>
                    <a:pt x="740410" y="911860"/>
                  </a:lnTo>
                  <a:lnTo>
                    <a:pt x="736600" y="910590"/>
                  </a:lnTo>
                  <a:lnTo>
                    <a:pt x="735330" y="914400"/>
                  </a:lnTo>
                  <a:lnTo>
                    <a:pt x="735330" y="920750"/>
                  </a:lnTo>
                  <a:lnTo>
                    <a:pt x="739140" y="920750"/>
                  </a:lnTo>
                  <a:lnTo>
                    <a:pt x="744220" y="922020"/>
                  </a:lnTo>
                  <a:lnTo>
                    <a:pt x="744220" y="918210"/>
                  </a:lnTo>
                  <a:lnTo>
                    <a:pt x="745490" y="915670"/>
                  </a:lnTo>
                  <a:lnTo>
                    <a:pt x="745490" y="911860"/>
                  </a:lnTo>
                  <a:close/>
                </a:path>
                <a:path w="748029" h="1017270">
                  <a:moveTo>
                    <a:pt x="745490" y="774700"/>
                  </a:moveTo>
                  <a:lnTo>
                    <a:pt x="735330" y="774700"/>
                  </a:lnTo>
                  <a:lnTo>
                    <a:pt x="736600" y="778510"/>
                  </a:lnTo>
                  <a:lnTo>
                    <a:pt x="736600" y="784860"/>
                  </a:lnTo>
                  <a:lnTo>
                    <a:pt x="741680" y="784860"/>
                  </a:lnTo>
                  <a:lnTo>
                    <a:pt x="745490" y="783590"/>
                  </a:lnTo>
                  <a:lnTo>
                    <a:pt x="745490" y="774700"/>
                  </a:lnTo>
                  <a:close/>
                </a:path>
                <a:path w="748029" h="1017270">
                  <a:moveTo>
                    <a:pt x="746760" y="892810"/>
                  </a:moveTo>
                  <a:lnTo>
                    <a:pt x="741680" y="891540"/>
                  </a:lnTo>
                  <a:lnTo>
                    <a:pt x="737870" y="891540"/>
                  </a:lnTo>
                  <a:lnTo>
                    <a:pt x="737870" y="895362"/>
                  </a:lnTo>
                  <a:lnTo>
                    <a:pt x="736600" y="897890"/>
                  </a:lnTo>
                  <a:lnTo>
                    <a:pt x="736600" y="901712"/>
                  </a:lnTo>
                  <a:lnTo>
                    <a:pt x="741680" y="901712"/>
                  </a:lnTo>
                  <a:lnTo>
                    <a:pt x="745490" y="902970"/>
                  </a:lnTo>
                  <a:lnTo>
                    <a:pt x="746760" y="899160"/>
                  </a:lnTo>
                  <a:lnTo>
                    <a:pt x="746760" y="892810"/>
                  </a:lnTo>
                  <a:close/>
                </a:path>
                <a:path w="748029" h="1017270">
                  <a:moveTo>
                    <a:pt x="748030" y="872490"/>
                  </a:moveTo>
                  <a:lnTo>
                    <a:pt x="739140" y="872490"/>
                  </a:lnTo>
                  <a:lnTo>
                    <a:pt x="739140" y="878840"/>
                  </a:lnTo>
                  <a:lnTo>
                    <a:pt x="737870" y="882662"/>
                  </a:lnTo>
                  <a:lnTo>
                    <a:pt x="748030" y="882662"/>
                  </a:lnTo>
                  <a:lnTo>
                    <a:pt x="748030" y="872490"/>
                  </a:lnTo>
                  <a:close/>
                </a:path>
                <a:path w="748029" h="1017270">
                  <a:moveTo>
                    <a:pt x="748030" y="853440"/>
                  </a:moveTo>
                  <a:lnTo>
                    <a:pt x="744220" y="852170"/>
                  </a:lnTo>
                  <a:lnTo>
                    <a:pt x="739140" y="852170"/>
                  </a:lnTo>
                  <a:lnTo>
                    <a:pt x="739140" y="862330"/>
                  </a:lnTo>
                  <a:lnTo>
                    <a:pt x="748030" y="862330"/>
                  </a:lnTo>
                  <a:lnTo>
                    <a:pt x="748030" y="853440"/>
                  </a:lnTo>
                  <a:close/>
                </a:path>
                <a:path w="748029" h="1017270">
                  <a:moveTo>
                    <a:pt x="748030" y="833120"/>
                  </a:moveTo>
                  <a:lnTo>
                    <a:pt x="739140" y="833120"/>
                  </a:lnTo>
                  <a:lnTo>
                    <a:pt x="739140" y="843280"/>
                  </a:lnTo>
                  <a:lnTo>
                    <a:pt x="748030" y="843280"/>
                  </a:lnTo>
                  <a:lnTo>
                    <a:pt x="748030" y="833120"/>
                  </a:lnTo>
                  <a:close/>
                </a:path>
                <a:path w="748029" h="1017270">
                  <a:moveTo>
                    <a:pt x="748030" y="814070"/>
                  </a:moveTo>
                  <a:lnTo>
                    <a:pt x="739140" y="814070"/>
                  </a:lnTo>
                  <a:lnTo>
                    <a:pt x="739140" y="822960"/>
                  </a:lnTo>
                  <a:lnTo>
                    <a:pt x="748030" y="822960"/>
                  </a:lnTo>
                  <a:lnTo>
                    <a:pt x="748030" y="814070"/>
                  </a:lnTo>
                  <a:close/>
                </a:path>
                <a:path w="748029" h="1017270">
                  <a:moveTo>
                    <a:pt x="748030" y="803910"/>
                  </a:moveTo>
                  <a:lnTo>
                    <a:pt x="746760" y="800100"/>
                  </a:lnTo>
                  <a:lnTo>
                    <a:pt x="746760" y="793750"/>
                  </a:lnTo>
                  <a:lnTo>
                    <a:pt x="741680" y="793750"/>
                  </a:lnTo>
                  <a:lnTo>
                    <a:pt x="737870" y="795020"/>
                  </a:lnTo>
                  <a:lnTo>
                    <a:pt x="737870" y="803910"/>
                  </a:lnTo>
                  <a:lnTo>
                    <a:pt x="748030" y="803910"/>
                  </a:lnTo>
                  <a:close/>
                </a:path>
              </a:pathLst>
            </a:custGeom>
            <a:solidFill>
              <a:srgbClr val="000000"/>
            </a:solidFill>
          </p:spPr>
          <p:txBody>
            <a:bodyPr wrap="square" lIns="0" tIns="0" rIns="0" bIns="0" rtlCol="0"/>
            <a:lstStyle/>
            <a:p>
              <a:endParaRPr sz="1906"/>
            </a:p>
          </p:txBody>
        </p:sp>
        <p:sp>
          <p:nvSpPr>
            <p:cNvPr id="69" name="object 69"/>
            <p:cNvSpPr/>
            <p:nvPr/>
          </p:nvSpPr>
          <p:spPr>
            <a:xfrm>
              <a:off x="5869940" y="4952999"/>
              <a:ext cx="1054100" cy="772160"/>
            </a:xfrm>
            <a:custGeom>
              <a:avLst/>
              <a:gdLst/>
              <a:ahLst/>
              <a:cxnLst/>
              <a:rect l="l" t="t" r="r" b="b"/>
              <a:pathLst>
                <a:path w="1054100" h="772160">
                  <a:moveTo>
                    <a:pt x="11430" y="770890"/>
                  </a:moveTo>
                  <a:lnTo>
                    <a:pt x="8890" y="760730"/>
                  </a:lnTo>
                  <a:lnTo>
                    <a:pt x="6350" y="762000"/>
                  </a:lnTo>
                  <a:lnTo>
                    <a:pt x="2540" y="762000"/>
                  </a:lnTo>
                  <a:lnTo>
                    <a:pt x="0" y="763270"/>
                  </a:lnTo>
                  <a:lnTo>
                    <a:pt x="1270" y="768350"/>
                  </a:lnTo>
                  <a:lnTo>
                    <a:pt x="1270" y="772160"/>
                  </a:lnTo>
                  <a:lnTo>
                    <a:pt x="5080" y="772160"/>
                  </a:lnTo>
                  <a:lnTo>
                    <a:pt x="7620" y="770890"/>
                  </a:lnTo>
                  <a:lnTo>
                    <a:pt x="11430" y="770890"/>
                  </a:lnTo>
                  <a:close/>
                </a:path>
                <a:path w="1054100" h="772160">
                  <a:moveTo>
                    <a:pt x="29210" y="762000"/>
                  </a:moveTo>
                  <a:lnTo>
                    <a:pt x="27940" y="758190"/>
                  </a:lnTo>
                  <a:lnTo>
                    <a:pt x="21590" y="758190"/>
                  </a:lnTo>
                  <a:lnTo>
                    <a:pt x="19050" y="759460"/>
                  </a:lnTo>
                  <a:lnTo>
                    <a:pt x="19050" y="764540"/>
                  </a:lnTo>
                  <a:lnTo>
                    <a:pt x="20320" y="768350"/>
                  </a:lnTo>
                  <a:lnTo>
                    <a:pt x="24130" y="768350"/>
                  </a:lnTo>
                  <a:lnTo>
                    <a:pt x="26670" y="767080"/>
                  </a:lnTo>
                  <a:lnTo>
                    <a:pt x="29210" y="767080"/>
                  </a:lnTo>
                  <a:lnTo>
                    <a:pt x="29210" y="762000"/>
                  </a:lnTo>
                  <a:close/>
                </a:path>
                <a:path w="1054100" h="772160">
                  <a:moveTo>
                    <a:pt x="48260" y="758190"/>
                  </a:moveTo>
                  <a:lnTo>
                    <a:pt x="46990" y="753110"/>
                  </a:lnTo>
                  <a:lnTo>
                    <a:pt x="43180" y="754380"/>
                  </a:lnTo>
                  <a:lnTo>
                    <a:pt x="40640" y="755650"/>
                  </a:lnTo>
                  <a:lnTo>
                    <a:pt x="36830" y="755650"/>
                  </a:lnTo>
                  <a:lnTo>
                    <a:pt x="38100" y="760730"/>
                  </a:lnTo>
                  <a:lnTo>
                    <a:pt x="39370" y="764540"/>
                  </a:lnTo>
                  <a:lnTo>
                    <a:pt x="41910" y="764540"/>
                  </a:lnTo>
                  <a:lnTo>
                    <a:pt x="45720" y="763270"/>
                  </a:lnTo>
                  <a:lnTo>
                    <a:pt x="48260" y="763270"/>
                  </a:lnTo>
                  <a:lnTo>
                    <a:pt x="48260" y="758190"/>
                  </a:lnTo>
                  <a:close/>
                </a:path>
                <a:path w="1054100" h="772160">
                  <a:moveTo>
                    <a:pt x="68580" y="758190"/>
                  </a:moveTo>
                  <a:lnTo>
                    <a:pt x="67310" y="754380"/>
                  </a:lnTo>
                  <a:lnTo>
                    <a:pt x="66040" y="749300"/>
                  </a:lnTo>
                  <a:lnTo>
                    <a:pt x="63500" y="750570"/>
                  </a:lnTo>
                  <a:lnTo>
                    <a:pt x="59690" y="750570"/>
                  </a:lnTo>
                  <a:lnTo>
                    <a:pt x="57150" y="751840"/>
                  </a:lnTo>
                  <a:lnTo>
                    <a:pt x="58420" y="755650"/>
                  </a:lnTo>
                  <a:lnTo>
                    <a:pt x="58420" y="760730"/>
                  </a:lnTo>
                  <a:lnTo>
                    <a:pt x="62230" y="760730"/>
                  </a:lnTo>
                  <a:lnTo>
                    <a:pt x="64770" y="759460"/>
                  </a:lnTo>
                  <a:lnTo>
                    <a:pt x="68580" y="758190"/>
                  </a:lnTo>
                  <a:close/>
                </a:path>
                <a:path w="1054100" h="772160">
                  <a:moveTo>
                    <a:pt x="87630" y="754380"/>
                  </a:moveTo>
                  <a:lnTo>
                    <a:pt x="86360" y="749300"/>
                  </a:lnTo>
                  <a:lnTo>
                    <a:pt x="85090" y="745490"/>
                  </a:lnTo>
                  <a:lnTo>
                    <a:pt x="82550" y="745490"/>
                  </a:lnTo>
                  <a:lnTo>
                    <a:pt x="78740" y="746760"/>
                  </a:lnTo>
                  <a:lnTo>
                    <a:pt x="76200" y="746760"/>
                  </a:lnTo>
                  <a:lnTo>
                    <a:pt x="77470" y="751840"/>
                  </a:lnTo>
                  <a:lnTo>
                    <a:pt x="77470" y="756920"/>
                  </a:lnTo>
                  <a:lnTo>
                    <a:pt x="81280" y="755650"/>
                  </a:lnTo>
                  <a:lnTo>
                    <a:pt x="85090" y="755650"/>
                  </a:lnTo>
                  <a:lnTo>
                    <a:pt x="87630" y="754380"/>
                  </a:lnTo>
                  <a:close/>
                </a:path>
                <a:path w="1054100" h="772160">
                  <a:moveTo>
                    <a:pt x="106680" y="749300"/>
                  </a:moveTo>
                  <a:lnTo>
                    <a:pt x="105410" y="745490"/>
                  </a:lnTo>
                  <a:lnTo>
                    <a:pt x="104140" y="740410"/>
                  </a:lnTo>
                  <a:lnTo>
                    <a:pt x="101600" y="741680"/>
                  </a:lnTo>
                  <a:lnTo>
                    <a:pt x="99060" y="741680"/>
                  </a:lnTo>
                  <a:lnTo>
                    <a:pt x="95250" y="742950"/>
                  </a:lnTo>
                  <a:lnTo>
                    <a:pt x="96520" y="748030"/>
                  </a:lnTo>
                  <a:lnTo>
                    <a:pt x="97790" y="751840"/>
                  </a:lnTo>
                  <a:lnTo>
                    <a:pt x="100330" y="750570"/>
                  </a:lnTo>
                  <a:lnTo>
                    <a:pt x="104140" y="750570"/>
                  </a:lnTo>
                  <a:lnTo>
                    <a:pt x="106680" y="749300"/>
                  </a:lnTo>
                  <a:close/>
                </a:path>
                <a:path w="1054100" h="772160">
                  <a:moveTo>
                    <a:pt x="125730" y="745490"/>
                  </a:moveTo>
                  <a:lnTo>
                    <a:pt x="124460" y="740410"/>
                  </a:lnTo>
                  <a:lnTo>
                    <a:pt x="123190" y="736600"/>
                  </a:lnTo>
                  <a:lnTo>
                    <a:pt x="120650" y="736600"/>
                  </a:lnTo>
                  <a:lnTo>
                    <a:pt x="116840" y="737870"/>
                  </a:lnTo>
                  <a:lnTo>
                    <a:pt x="114300" y="737870"/>
                  </a:lnTo>
                  <a:lnTo>
                    <a:pt x="116840" y="748030"/>
                  </a:lnTo>
                  <a:lnTo>
                    <a:pt x="119380" y="746760"/>
                  </a:lnTo>
                  <a:lnTo>
                    <a:pt x="123190" y="745490"/>
                  </a:lnTo>
                  <a:lnTo>
                    <a:pt x="125730" y="745490"/>
                  </a:lnTo>
                  <a:close/>
                </a:path>
                <a:path w="1054100" h="772160">
                  <a:moveTo>
                    <a:pt x="144780" y="740410"/>
                  </a:moveTo>
                  <a:lnTo>
                    <a:pt x="143510" y="735330"/>
                  </a:lnTo>
                  <a:lnTo>
                    <a:pt x="142240" y="731520"/>
                  </a:lnTo>
                  <a:lnTo>
                    <a:pt x="139700" y="731520"/>
                  </a:lnTo>
                  <a:lnTo>
                    <a:pt x="135890" y="732790"/>
                  </a:lnTo>
                  <a:lnTo>
                    <a:pt x="133350" y="734060"/>
                  </a:lnTo>
                  <a:lnTo>
                    <a:pt x="134620" y="737870"/>
                  </a:lnTo>
                  <a:lnTo>
                    <a:pt x="135890" y="742950"/>
                  </a:lnTo>
                  <a:lnTo>
                    <a:pt x="138430" y="741680"/>
                  </a:lnTo>
                  <a:lnTo>
                    <a:pt x="142240" y="741680"/>
                  </a:lnTo>
                  <a:lnTo>
                    <a:pt x="144780" y="740410"/>
                  </a:lnTo>
                  <a:close/>
                </a:path>
                <a:path w="1054100" h="772160">
                  <a:moveTo>
                    <a:pt x="163830" y="735330"/>
                  </a:moveTo>
                  <a:lnTo>
                    <a:pt x="162560" y="730250"/>
                  </a:lnTo>
                  <a:lnTo>
                    <a:pt x="161290" y="726440"/>
                  </a:lnTo>
                  <a:lnTo>
                    <a:pt x="158750" y="727710"/>
                  </a:lnTo>
                  <a:lnTo>
                    <a:pt x="154940" y="727710"/>
                  </a:lnTo>
                  <a:lnTo>
                    <a:pt x="152400" y="728980"/>
                  </a:lnTo>
                  <a:lnTo>
                    <a:pt x="153670" y="732790"/>
                  </a:lnTo>
                  <a:lnTo>
                    <a:pt x="153670" y="737870"/>
                  </a:lnTo>
                  <a:lnTo>
                    <a:pt x="157480" y="736600"/>
                  </a:lnTo>
                  <a:lnTo>
                    <a:pt x="160020" y="736600"/>
                  </a:lnTo>
                  <a:lnTo>
                    <a:pt x="163830" y="735330"/>
                  </a:lnTo>
                  <a:close/>
                </a:path>
                <a:path w="1054100" h="772160">
                  <a:moveTo>
                    <a:pt x="182880" y="730250"/>
                  </a:moveTo>
                  <a:lnTo>
                    <a:pt x="180340" y="725170"/>
                  </a:lnTo>
                  <a:lnTo>
                    <a:pt x="180340" y="721360"/>
                  </a:lnTo>
                  <a:lnTo>
                    <a:pt x="176530" y="722630"/>
                  </a:lnTo>
                  <a:lnTo>
                    <a:pt x="173990" y="722630"/>
                  </a:lnTo>
                  <a:lnTo>
                    <a:pt x="170180" y="723900"/>
                  </a:lnTo>
                  <a:lnTo>
                    <a:pt x="171450" y="727710"/>
                  </a:lnTo>
                  <a:lnTo>
                    <a:pt x="172720" y="732790"/>
                  </a:lnTo>
                  <a:lnTo>
                    <a:pt x="176530" y="731520"/>
                  </a:lnTo>
                  <a:lnTo>
                    <a:pt x="179070" y="731520"/>
                  </a:lnTo>
                  <a:lnTo>
                    <a:pt x="182880" y="730250"/>
                  </a:lnTo>
                  <a:close/>
                </a:path>
                <a:path w="1054100" h="772160">
                  <a:moveTo>
                    <a:pt x="200660" y="725170"/>
                  </a:moveTo>
                  <a:lnTo>
                    <a:pt x="199390" y="720090"/>
                  </a:lnTo>
                  <a:lnTo>
                    <a:pt x="198120" y="716280"/>
                  </a:lnTo>
                  <a:lnTo>
                    <a:pt x="195580" y="716280"/>
                  </a:lnTo>
                  <a:lnTo>
                    <a:pt x="191770" y="717550"/>
                  </a:lnTo>
                  <a:lnTo>
                    <a:pt x="189230" y="718820"/>
                  </a:lnTo>
                  <a:lnTo>
                    <a:pt x="190500" y="722630"/>
                  </a:lnTo>
                  <a:lnTo>
                    <a:pt x="191770" y="727710"/>
                  </a:lnTo>
                  <a:lnTo>
                    <a:pt x="194310" y="726440"/>
                  </a:lnTo>
                  <a:lnTo>
                    <a:pt x="198120" y="725170"/>
                  </a:lnTo>
                  <a:lnTo>
                    <a:pt x="200660" y="725170"/>
                  </a:lnTo>
                  <a:close/>
                </a:path>
                <a:path w="1054100" h="772160">
                  <a:moveTo>
                    <a:pt x="219710" y="720090"/>
                  </a:moveTo>
                  <a:lnTo>
                    <a:pt x="217170" y="715010"/>
                  </a:lnTo>
                  <a:lnTo>
                    <a:pt x="217170" y="709942"/>
                  </a:lnTo>
                  <a:lnTo>
                    <a:pt x="213360" y="711200"/>
                  </a:lnTo>
                  <a:lnTo>
                    <a:pt x="210820" y="712470"/>
                  </a:lnTo>
                  <a:lnTo>
                    <a:pt x="207010" y="713740"/>
                  </a:lnTo>
                  <a:lnTo>
                    <a:pt x="208280" y="717550"/>
                  </a:lnTo>
                  <a:lnTo>
                    <a:pt x="209550" y="722630"/>
                  </a:lnTo>
                  <a:lnTo>
                    <a:pt x="213360" y="721360"/>
                  </a:lnTo>
                  <a:lnTo>
                    <a:pt x="215900" y="720090"/>
                  </a:lnTo>
                  <a:lnTo>
                    <a:pt x="219710" y="720090"/>
                  </a:lnTo>
                  <a:close/>
                </a:path>
                <a:path w="1054100" h="772160">
                  <a:moveTo>
                    <a:pt x="237490" y="713740"/>
                  </a:moveTo>
                  <a:lnTo>
                    <a:pt x="236220" y="709942"/>
                  </a:lnTo>
                  <a:lnTo>
                    <a:pt x="234950" y="704850"/>
                  </a:lnTo>
                  <a:lnTo>
                    <a:pt x="231140" y="706120"/>
                  </a:lnTo>
                  <a:lnTo>
                    <a:pt x="228600" y="707390"/>
                  </a:lnTo>
                  <a:lnTo>
                    <a:pt x="226060" y="707390"/>
                  </a:lnTo>
                  <a:lnTo>
                    <a:pt x="227330" y="712470"/>
                  </a:lnTo>
                  <a:lnTo>
                    <a:pt x="228600" y="716280"/>
                  </a:lnTo>
                  <a:lnTo>
                    <a:pt x="231140" y="716280"/>
                  </a:lnTo>
                  <a:lnTo>
                    <a:pt x="233680" y="715010"/>
                  </a:lnTo>
                  <a:lnTo>
                    <a:pt x="237490" y="713740"/>
                  </a:lnTo>
                  <a:close/>
                </a:path>
                <a:path w="1054100" h="772160">
                  <a:moveTo>
                    <a:pt x="255270" y="708660"/>
                  </a:moveTo>
                  <a:lnTo>
                    <a:pt x="254000" y="703592"/>
                  </a:lnTo>
                  <a:lnTo>
                    <a:pt x="252730" y="699770"/>
                  </a:lnTo>
                  <a:lnTo>
                    <a:pt x="250190" y="699770"/>
                  </a:lnTo>
                  <a:lnTo>
                    <a:pt x="246380" y="701040"/>
                  </a:lnTo>
                  <a:lnTo>
                    <a:pt x="243840" y="702310"/>
                  </a:lnTo>
                  <a:lnTo>
                    <a:pt x="245110" y="706120"/>
                  </a:lnTo>
                  <a:lnTo>
                    <a:pt x="246380" y="711200"/>
                  </a:lnTo>
                  <a:lnTo>
                    <a:pt x="248920" y="709942"/>
                  </a:lnTo>
                  <a:lnTo>
                    <a:pt x="252730" y="708660"/>
                  </a:lnTo>
                  <a:lnTo>
                    <a:pt x="255270" y="708660"/>
                  </a:lnTo>
                  <a:close/>
                </a:path>
                <a:path w="1054100" h="772160">
                  <a:moveTo>
                    <a:pt x="274320" y="702310"/>
                  </a:moveTo>
                  <a:lnTo>
                    <a:pt x="273050" y="697242"/>
                  </a:lnTo>
                  <a:lnTo>
                    <a:pt x="271780" y="693420"/>
                  </a:lnTo>
                  <a:lnTo>
                    <a:pt x="267970" y="694690"/>
                  </a:lnTo>
                  <a:lnTo>
                    <a:pt x="265430" y="694690"/>
                  </a:lnTo>
                  <a:lnTo>
                    <a:pt x="261620" y="695960"/>
                  </a:lnTo>
                  <a:lnTo>
                    <a:pt x="262890" y="701040"/>
                  </a:lnTo>
                  <a:lnTo>
                    <a:pt x="265430" y="704850"/>
                  </a:lnTo>
                  <a:lnTo>
                    <a:pt x="267970" y="703592"/>
                  </a:lnTo>
                  <a:lnTo>
                    <a:pt x="271780" y="703592"/>
                  </a:lnTo>
                  <a:lnTo>
                    <a:pt x="274320" y="702310"/>
                  </a:lnTo>
                  <a:close/>
                </a:path>
                <a:path w="1054100" h="772160">
                  <a:moveTo>
                    <a:pt x="293370" y="695960"/>
                  </a:moveTo>
                  <a:lnTo>
                    <a:pt x="292100" y="690880"/>
                  </a:lnTo>
                  <a:lnTo>
                    <a:pt x="290830" y="687070"/>
                  </a:lnTo>
                  <a:lnTo>
                    <a:pt x="287020" y="688340"/>
                  </a:lnTo>
                  <a:lnTo>
                    <a:pt x="284480" y="688340"/>
                  </a:lnTo>
                  <a:lnTo>
                    <a:pt x="280670" y="689610"/>
                  </a:lnTo>
                  <a:lnTo>
                    <a:pt x="281940" y="694690"/>
                  </a:lnTo>
                  <a:lnTo>
                    <a:pt x="284480" y="698500"/>
                  </a:lnTo>
                  <a:lnTo>
                    <a:pt x="289560" y="695960"/>
                  </a:lnTo>
                  <a:lnTo>
                    <a:pt x="293370" y="695960"/>
                  </a:lnTo>
                  <a:close/>
                </a:path>
                <a:path w="1054100" h="772160">
                  <a:moveTo>
                    <a:pt x="312420" y="688340"/>
                  </a:moveTo>
                  <a:lnTo>
                    <a:pt x="311150" y="684530"/>
                  </a:lnTo>
                  <a:lnTo>
                    <a:pt x="308610" y="680720"/>
                  </a:lnTo>
                  <a:lnTo>
                    <a:pt x="306070" y="681990"/>
                  </a:lnTo>
                  <a:lnTo>
                    <a:pt x="302260" y="681990"/>
                  </a:lnTo>
                  <a:lnTo>
                    <a:pt x="299720" y="683260"/>
                  </a:lnTo>
                  <a:lnTo>
                    <a:pt x="300990" y="688340"/>
                  </a:lnTo>
                  <a:lnTo>
                    <a:pt x="302260" y="692150"/>
                  </a:lnTo>
                  <a:lnTo>
                    <a:pt x="306070" y="690880"/>
                  </a:lnTo>
                  <a:lnTo>
                    <a:pt x="308610" y="689610"/>
                  </a:lnTo>
                  <a:lnTo>
                    <a:pt x="312420" y="688340"/>
                  </a:lnTo>
                  <a:close/>
                </a:path>
                <a:path w="1054100" h="772160">
                  <a:moveTo>
                    <a:pt x="330200" y="681990"/>
                  </a:moveTo>
                  <a:lnTo>
                    <a:pt x="328930" y="678180"/>
                  </a:lnTo>
                  <a:lnTo>
                    <a:pt x="327660" y="673100"/>
                  </a:lnTo>
                  <a:lnTo>
                    <a:pt x="323850" y="674370"/>
                  </a:lnTo>
                  <a:lnTo>
                    <a:pt x="321310" y="675640"/>
                  </a:lnTo>
                  <a:lnTo>
                    <a:pt x="317500" y="676910"/>
                  </a:lnTo>
                  <a:lnTo>
                    <a:pt x="320040" y="681990"/>
                  </a:lnTo>
                  <a:lnTo>
                    <a:pt x="321310" y="685800"/>
                  </a:lnTo>
                  <a:lnTo>
                    <a:pt x="323850" y="684530"/>
                  </a:lnTo>
                  <a:lnTo>
                    <a:pt x="327660" y="683260"/>
                  </a:lnTo>
                  <a:lnTo>
                    <a:pt x="330200" y="681990"/>
                  </a:lnTo>
                  <a:close/>
                </a:path>
                <a:path w="1054100" h="772160">
                  <a:moveTo>
                    <a:pt x="349250" y="675640"/>
                  </a:moveTo>
                  <a:lnTo>
                    <a:pt x="346710" y="670560"/>
                  </a:lnTo>
                  <a:lnTo>
                    <a:pt x="345440" y="666750"/>
                  </a:lnTo>
                  <a:lnTo>
                    <a:pt x="342900" y="668020"/>
                  </a:lnTo>
                  <a:lnTo>
                    <a:pt x="339090" y="669290"/>
                  </a:lnTo>
                  <a:lnTo>
                    <a:pt x="336550" y="670560"/>
                  </a:lnTo>
                  <a:lnTo>
                    <a:pt x="337820" y="674370"/>
                  </a:lnTo>
                  <a:lnTo>
                    <a:pt x="339090" y="679450"/>
                  </a:lnTo>
                  <a:lnTo>
                    <a:pt x="342900" y="678180"/>
                  </a:lnTo>
                  <a:lnTo>
                    <a:pt x="345440" y="676910"/>
                  </a:lnTo>
                  <a:lnTo>
                    <a:pt x="349250" y="675640"/>
                  </a:lnTo>
                  <a:close/>
                </a:path>
                <a:path w="1054100" h="772160">
                  <a:moveTo>
                    <a:pt x="367030" y="668020"/>
                  </a:moveTo>
                  <a:lnTo>
                    <a:pt x="365760" y="664210"/>
                  </a:lnTo>
                  <a:lnTo>
                    <a:pt x="363220" y="659130"/>
                  </a:lnTo>
                  <a:lnTo>
                    <a:pt x="360680" y="660400"/>
                  </a:lnTo>
                  <a:lnTo>
                    <a:pt x="356870" y="661670"/>
                  </a:lnTo>
                  <a:lnTo>
                    <a:pt x="354330" y="662940"/>
                  </a:lnTo>
                  <a:lnTo>
                    <a:pt x="356870" y="668020"/>
                  </a:lnTo>
                  <a:lnTo>
                    <a:pt x="358140" y="671830"/>
                  </a:lnTo>
                  <a:lnTo>
                    <a:pt x="363220" y="669290"/>
                  </a:lnTo>
                  <a:lnTo>
                    <a:pt x="367030" y="668020"/>
                  </a:lnTo>
                  <a:close/>
                </a:path>
                <a:path w="1054100" h="772160">
                  <a:moveTo>
                    <a:pt x="384810" y="661670"/>
                  </a:moveTo>
                  <a:lnTo>
                    <a:pt x="383540" y="656590"/>
                  </a:lnTo>
                  <a:lnTo>
                    <a:pt x="381000" y="652780"/>
                  </a:lnTo>
                  <a:lnTo>
                    <a:pt x="375920" y="655320"/>
                  </a:lnTo>
                  <a:lnTo>
                    <a:pt x="372110" y="656590"/>
                  </a:lnTo>
                  <a:lnTo>
                    <a:pt x="374650" y="660400"/>
                  </a:lnTo>
                  <a:lnTo>
                    <a:pt x="375920" y="664210"/>
                  </a:lnTo>
                  <a:lnTo>
                    <a:pt x="378460" y="664210"/>
                  </a:lnTo>
                  <a:lnTo>
                    <a:pt x="382270" y="661670"/>
                  </a:lnTo>
                  <a:lnTo>
                    <a:pt x="384810" y="661670"/>
                  </a:lnTo>
                  <a:close/>
                </a:path>
                <a:path w="1054100" h="772160">
                  <a:moveTo>
                    <a:pt x="402590" y="654050"/>
                  </a:moveTo>
                  <a:lnTo>
                    <a:pt x="401320" y="648970"/>
                  </a:lnTo>
                  <a:lnTo>
                    <a:pt x="398780" y="645160"/>
                  </a:lnTo>
                  <a:lnTo>
                    <a:pt x="393700" y="647700"/>
                  </a:lnTo>
                  <a:lnTo>
                    <a:pt x="389890" y="648970"/>
                  </a:lnTo>
                  <a:lnTo>
                    <a:pt x="392430" y="652780"/>
                  </a:lnTo>
                  <a:lnTo>
                    <a:pt x="393700" y="657860"/>
                  </a:lnTo>
                  <a:lnTo>
                    <a:pt x="397510" y="656590"/>
                  </a:lnTo>
                  <a:lnTo>
                    <a:pt x="402590" y="654050"/>
                  </a:lnTo>
                  <a:close/>
                </a:path>
                <a:path w="1054100" h="772160">
                  <a:moveTo>
                    <a:pt x="420370" y="646430"/>
                  </a:moveTo>
                  <a:lnTo>
                    <a:pt x="419100" y="642620"/>
                  </a:lnTo>
                  <a:lnTo>
                    <a:pt x="416560" y="637540"/>
                  </a:lnTo>
                  <a:lnTo>
                    <a:pt x="414020" y="638810"/>
                  </a:lnTo>
                  <a:lnTo>
                    <a:pt x="410210" y="640080"/>
                  </a:lnTo>
                  <a:lnTo>
                    <a:pt x="407670" y="641350"/>
                  </a:lnTo>
                  <a:lnTo>
                    <a:pt x="408940" y="645160"/>
                  </a:lnTo>
                  <a:lnTo>
                    <a:pt x="411480" y="650240"/>
                  </a:lnTo>
                  <a:lnTo>
                    <a:pt x="414020" y="648970"/>
                  </a:lnTo>
                  <a:lnTo>
                    <a:pt x="417830" y="647700"/>
                  </a:lnTo>
                  <a:lnTo>
                    <a:pt x="420370" y="646430"/>
                  </a:lnTo>
                  <a:close/>
                </a:path>
                <a:path w="1054100" h="772160">
                  <a:moveTo>
                    <a:pt x="438150" y="638810"/>
                  </a:moveTo>
                  <a:lnTo>
                    <a:pt x="435610" y="633730"/>
                  </a:lnTo>
                  <a:lnTo>
                    <a:pt x="434340" y="629920"/>
                  </a:lnTo>
                  <a:lnTo>
                    <a:pt x="430530" y="631190"/>
                  </a:lnTo>
                  <a:lnTo>
                    <a:pt x="425450" y="633730"/>
                  </a:lnTo>
                  <a:lnTo>
                    <a:pt x="426720" y="637540"/>
                  </a:lnTo>
                  <a:lnTo>
                    <a:pt x="429260" y="642620"/>
                  </a:lnTo>
                  <a:lnTo>
                    <a:pt x="434340" y="640080"/>
                  </a:lnTo>
                  <a:lnTo>
                    <a:pt x="438150" y="638810"/>
                  </a:lnTo>
                  <a:close/>
                </a:path>
                <a:path w="1054100" h="772160">
                  <a:moveTo>
                    <a:pt x="454660" y="631190"/>
                  </a:moveTo>
                  <a:lnTo>
                    <a:pt x="453390" y="626110"/>
                  </a:lnTo>
                  <a:lnTo>
                    <a:pt x="450850" y="622300"/>
                  </a:lnTo>
                  <a:lnTo>
                    <a:pt x="443230" y="626110"/>
                  </a:lnTo>
                  <a:lnTo>
                    <a:pt x="444500" y="631190"/>
                  </a:lnTo>
                  <a:lnTo>
                    <a:pt x="445770" y="635000"/>
                  </a:lnTo>
                  <a:lnTo>
                    <a:pt x="449580" y="633730"/>
                  </a:lnTo>
                  <a:lnTo>
                    <a:pt x="454660" y="631190"/>
                  </a:lnTo>
                  <a:close/>
                </a:path>
                <a:path w="1054100" h="772160">
                  <a:moveTo>
                    <a:pt x="472440" y="622300"/>
                  </a:moveTo>
                  <a:lnTo>
                    <a:pt x="471170" y="618490"/>
                  </a:lnTo>
                  <a:lnTo>
                    <a:pt x="468630" y="613410"/>
                  </a:lnTo>
                  <a:lnTo>
                    <a:pt x="466090" y="615950"/>
                  </a:lnTo>
                  <a:lnTo>
                    <a:pt x="463550" y="617220"/>
                  </a:lnTo>
                  <a:lnTo>
                    <a:pt x="459740" y="618490"/>
                  </a:lnTo>
                  <a:lnTo>
                    <a:pt x="462280" y="622300"/>
                  </a:lnTo>
                  <a:lnTo>
                    <a:pt x="463550" y="626110"/>
                  </a:lnTo>
                  <a:lnTo>
                    <a:pt x="467360" y="624840"/>
                  </a:lnTo>
                  <a:lnTo>
                    <a:pt x="472440" y="622300"/>
                  </a:lnTo>
                  <a:close/>
                </a:path>
                <a:path w="1054100" h="772160">
                  <a:moveTo>
                    <a:pt x="491490" y="613410"/>
                  </a:moveTo>
                  <a:lnTo>
                    <a:pt x="486410" y="605790"/>
                  </a:lnTo>
                  <a:lnTo>
                    <a:pt x="481330" y="608330"/>
                  </a:lnTo>
                  <a:lnTo>
                    <a:pt x="477520" y="609600"/>
                  </a:lnTo>
                  <a:lnTo>
                    <a:pt x="480060" y="613410"/>
                  </a:lnTo>
                  <a:lnTo>
                    <a:pt x="481330" y="618490"/>
                  </a:lnTo>
                  <a:lnTo>
                    <a:pt x="485140" y="615950"/>
                  </a:lnTo>
                  <a:lnTo>
                    <a:pt x="487680" y="614680"/>
                  </a:lnTo>
                  <a:lnTo>
                    <a:pt x="491490" y="613410"/>
                  </a:lnTo>
                  <a:close/>
                </a:path>
                <a:path w="1054100" h="772160">
                  <a:moveTo>
                    <a:pt x="509270" y="604520"/>
                  </a:moveTo>
                  <a:lnTo>
                    <a:pt x="504190" y="596900"/>
                  </a:lnTo>
                  <a:lnTo>
                    <a:pt x="499110" y="599440"/>
                  </a:lnTo>
                  <a:lnTo>
                    <a:pt x="495300" y="600710"/>
                  </a:lnTo>
                  <a:lnTo>
                    <a:pt x="497840" y="604520"/>
                  </a:lnTo>
                  <a:lnTo>
                    <a:pt x="500380" y="609600"/>
                  </a:lnTo>
                  <a:lnTo>
                    <a:pt x="505460" y="607060"/>
                  </a:lnTo>
                  <a:lnTo>
                    <a:pt x="509270" y="604520"/>
                  </a:lnTo>
                  <a:close/>
                </a:path>
                <a:path w="1054100" h="772160">
                  <a:moveTo>
                    <a:pt x="525780" y="595630"/>
                  </a:moveTo>
                  <a:lnTo>
                    <a:pt x="524510" y="591820"/>
                  </a:lnTo>
                  <a:lnTo>
                    <a:pt x="521970" y="588010"/>
                  </a:lnTo>
                  <a:lnTo>
                    <a:pt x="519430" y="589280"/>
                  </a:lnTo>
                  <a:lnTo>
                    <a:pt x="515620" y="590550"/>
                  </a:lnTo>
                  <a:lnTo>
                    <a:pt x="513080" y="591820"/>
                  </a:lnTo>
                  <a:lnTo>
                    <a:pt x="515620" y="595630"/>
                  </a:lnTo>
                  <a:lnTo>
                    <a:pt x="518160" y="600710"/>
                  </a:lnTo>
                  <a:lnTo>
                    <a:pt x="520700" y="599440"/>
                  </a:lnTo>
                  <a:lnTo>
                    <a:pt x="523240" y="596900"/>
                  </a:lnTo>
                  <a:lnTo>
                    <a:pt x="525780" y="595630"/>
                  </a:lnTo>
                  <a:close/>
                </a:path>
                <a:path w="1054100" h="772160">
                  <a:moveTo>
                    <a:pt x="543560" y="586740"/>
                  </a:moveTo>
                  <a:lnTo>
                    <a:pt x="541020" y="582930"/>
                  </a:lnTo>
                  <a:lnTo>
                    <a:pt x="539750" y="577850"/>
                  </a:lnTo>
                  <a:lnTo>
                    <a:pt x="535940" y="580390"/>
                  </a:lnTo>
                  <a:lnTo>
                    <a:pt x="530860" y="582930"/>
                  </a:lnTo>
                  <a:lnTo>
                    <a:pt x="532130" y="586740"/>
                  </a:lnTo>
                  <a:lnTo>
                    <a:pt x="534670" y="591820"/>
                  </a:lnTo>
                  <a:lnTo>
                    <a:pt x="537210" y="590550"/>
                  </a:lnTo>
                  <a:lnTo>
                    <a:pt x="541020" y="588010"/>
                  </a:lnTo>
                  <a:lnTo>
                    <a:pt x="543560" y="586740"/>
                  </a:lnTo>
                  <a:close/>
                </a:path>
                <a:path w="1054100" h="772160">
                  <a:moveTo>
                    <a:pt x="561340" y="577850"/>
                  </a:moveTo>
                  <a:lnTo>
                    <a:pt x="558800" y="572770"/>
                  </a:lnTo>
                  <a:lnTo>
                    <a:pt x="556260" y="568960"/>
                  </a:lnTo>
                  <a:lnTo>
                    <a:pt x="553720" y="570230"/>
                  </a:lnTo>
                  <a:lnTo>
                    <a:pt x="549910" y="572770"/>
                  </a:lnTo>
                  <a:lnTo>
                    <a:pt x="547370" y="574040"/>
                  </a:lnTo>
                  <a:lnTo>
                    <a:pt x="552450" y="581660"/>
                  </a:lnTo>
                  <a:lnTo>
                    <a:pt x="557530" y="579120"/>
                  </a:lnTo>
                  <a:lnTo>
                    <a:pt x="561340" y="577850"/>
                  </a:lnTo>
                  <a:close/>
                </a:path>
                <a:path w="1054100" h="772160">
                  <a:moveTo>
                    <a:pt x="577850" y="567690"/>
                  </a:moveTo>
                  <a:lnTo>
                    <a:pt x="572770" y="560070"/>
                  </a:lnTo>
                  <a:lnTo>
                    <a:pt x="567690" y="562610"/>
                  </a:lnTo>
                  <a:lnTo>
                    <a:pt x="563880" y="563880"/>
                  </a:lnTo>
                  <a:lnTo>
                    <a:pt x="566420" y="568960"/>
                  </a:lnTo>
                  <a:lnTo>
                    <a:pt x="568960" y="572770"/>
                  </a:lnTo>
                  <a:lnTo>
                    <a:pt x="571500" y="571500"/>
                  </a:lnTo>
                  <a:lnTo>
                    <a:pt x="575310" y="568960"/>
                  </a:lnTo>
                  <a:lnTo>
                    <a:pt x="577850" y="567690"/>
                  </a:lnTo>
                  <a:close/>
                </a:path>
                <a:path w="1054100" h="772160">
                  <a:moveTo>
                    <a:pt x="594360" y="558800"/>
                  </a:moveTo>
                  <a:lnTo>
                    <a:pt x="591820" y="553720"/>
                  </a:lnTo>
                  <a:lnTo>
                    <a:pt x="589280" y="549910"/>
                  </a:lnTo>
                  <a:lnTo>
                    <a:pt x="586740" y="551180"/>
                  </a:lnTo>
                  <a:lnTo>
                    <a:pt x="584200" y="553720"/>
                  </a:lnTo>
                  <a:lnTo>
                    <a:pt x="580390" y="554990"/>
                  </a:lnTo>
                  <a:lnTo>
                    <a:pt x="585470" y="562610"/>
                  </a:lnTo>
                  <a:lnTo>
                    <a:pt x="588010" y="561340"/>
                  </a:lnTo>
                  <a:lnTo>
                    <a:pt x="591820" y="560070"/>
                  </a:lnTo>
                  <a:lnTo>
                    <a:pt x="594360" y="558800"/>
                  </a:lnTo>
                  <a:close/>
                </a:path>
                <a:path w="1054100" h="772160">
                  <a:moveTo>
                    <a:pt x="610870" y="548640"/>
                  </a:moveTo>
                  <a:lnTo>
                    <a:pt x="608330" y="544830"/>
                  </a:lnTo>
                  <a:lnTo>
                    <a:pt x="605790" y="539750"/>
                  </a:lnTo>
                  <a:lnTo>
                    <a:pt x="603250" y="542290"/>
                  </a:lnTo>
                  <a:lnTo>
                    <a:pt x="599440" y="543560"/>
                  </a:lnTo>
                  <a:lnTo>
                    <a:pt x="596900" y="544830"/>
                  </a:lnTo>
                  <a:lnTo>
                    <a:pt x="599440" y="548640"/>
                  </a:lnTo>
                  <a:lnTo>
                    <a:pt x="601980" y="553720"/>
                  </a:lnTo>
                  <a:lnTo>
                    <a:pt x="604520" y="551180"/>
                  </a:lnTo>
                  <a:lnTo>
                    <a:pt x="607060" y="549910"/>
                  </a:lnTo>
                  <a:lnTo>
                    <a:pt x="610870" y="548640"/>
                  </a:lnTo>
                  <a:close/>
                </a:path>
                <a:path w="1054100" h="772160">
                  <a:moveTo>
                    <a:pt x="626110" y="538480"/>
                  </a:moveTo>
                  <a:lnTo>
                    <a:pt x="621030" y="530860"/>
                  </a:lnTo>
                  <a:lnTo>
                    <a:pt x="615950" y="533400"/>
                  </a:lnTo>
                  <a:lnTo>
                    <a:pt x="613410" y="535940"/>
                  </a:lnTo>
                  <a:lnTo>
                    <a:pt x="618490" y="543560"/>
                  </a:lnTo>
                  <a:lnTo>
                    <a:pt x="621030" y="542290"/>
                  </a:lnTo>
                  <a:lnTo>
                    <a:pt x="623570" y="539750"/>
                  </a:lnTo>
                  <a:lnTo>
                    <a:pt x="626110" y="538480"/>
                  </a:lnTo>
                  <a:close/>
                </a:path>
                <a:path w="1054100" h="772160">
                  <a:moveTo>
                    <a:pt x="642607" y="528320"/>
                  </a:moveTo>
                  <a:lnTo>
                    <a:pt x="637540" y="520700"/>
                  </a:lnTo>
                  <a:lnTo>
                    <a:pt x="632460" y="523240"/>
                  </a:lnTo>
                  <a:lnTo>
                    <a:pt x="629920" y="525780"/>
                  </a:lnTo>
                  <a:lnTo>
                    <a:pt x="635000" y="533400"/>
                  </a:lnTo>
                  <a:lnTo>
                    <a:pt x="637540" y="532130"/>
                  </a:lnTo>
                  <a:lnTo>
                    <a:pt x="640080" y="529590"/>
                  </a:lnTo>
                  <a:lnTo>
                    <a:pt x="642607" y="528320"/>
                  </a:lnTo>
                  <a:close/>
                </a:path>
                <a:path w="1054100" h="772160">
                  <a:moveTo>
                    <a:pt x="659130" y="516890"/>
                  </a:moveTo>
                  <a:lnTo>
                    <a:pt x="654050" y="509270"/>
                  </a:lnTo>
                  <a:lnTo>
                    <a:pt x="651510" y="510540"/>
                  </a:lnTo>
                  <a:lnTo>
                    <a:pt x="648957" y="513080"/>
                  </a:lnTo>
                  <a:lnTo>
                    <a:pt x="646430" y="514350"/>
                  </a:lnTo>
                  <a:lnTo>
                    <a:pt x="651510" y="521970"/>
                  </a:lnTo>
                  <a:lnTo>
                    <a:pt x="654050" y="520700"/>
                  </a:lnTo>
                  <a:lnTo>
                    <a:pt x="656590" y="518160"/>
                  </a:lnTo>
                  <a:lnTo>
                    <a:pt x="659130" y="516890"/>
                  </a:lnTo>
                  <a:close/>
                </a:path>
                <a:path w="1054100" h="772160">
                  <a:moveTo>
                    <a:pt x="676910" y="505460"/>
                  </a:moveTo>
                  <a:lnTo>
                    <a:pt x="673100" y="501650"/>
                  </a:lnTo>
                  <a:lnTo>
                    <a:pt x="670560" y="497840"/>
                  </a:lnTo>
                  <a:lnTo>
                    <a:pt x="668007" y="500380"/>
                  </a:lnTo>
                  <a:lnTo>
                    <a:pt x="662940" y="502920"/>
                  </a:lnTo>
                  <a:lnTo>
                    <a:pt x="665480" y="508000"/>
                  </a:lnTo>
                  <a:lnTo>
                    <a:pt x="668007" y="511810"/>
                  </a:lnTo>
                  <a:lnTo>
                    <a:pt x="670560" y="509270"/>
                  </a:lnTo>
                  <a:lnTo>
                    <a:pt x="673100" y="508000"/>
                  </a:lnTo>
                  <a:lnTo>
                    <a:pt x="676910" y="505460"/>
                  </a:lnTo>
                  <a:close/>
                </a:path>
                <a:path w="1054100" h="772160">
                  <a:moveTo>
                    <a:pt x="692150" y="494030"/>
                  </a:moveTo>
                  <a:lnTo>
                    <a:pt x="687057" y="486410"/>
                  </a:lnTo>
                  <a:lnTo>
                    <a:pt x="684530" y="488950"/>
                  </a:lnTo>
                  <a:lnTo>
                    <a:pt x="681990" y="490220"/>
                  </a:lnTo>
                  <a:lnTo>
                    <a:pt x="679450" y="492760"/>
                  </a:lnTo>
                  <a:lnTo>
                    <a:pt x="684530" y="500380"/>
                  </a:lnTo>
                  <a:lnTo>
                    <a:pt x="687057" y="497840"/>
                  </a:lnTo>
                  <a:lnTo>
                    <a:pt x="689610" y="496570"/>
                  </a:lnTo>
                  <a:lnTo>
                    <a:pt x="692150" y="494030"/>
                  </a:lnTo>
                  <a:close/>
                </a:path>
                <a:path w="1054100" h="772160">
                  <a:moveTo>
                    <a:pt x="707390" y="482600"/>
                  </a:moveTo>
                  <a:lnTo>
                    <a:pt x="702310" y="474980"/>
                  </a:lnTo>
                  <a:lnTo>
                    <a:pt x="699757" y="477520"/>
                  </a:lnTo>
                  <a:lnTo>
                    <a:pt x="697230" y="478790"/>
                  </a:lnTo>
                  <a:lnTo>
                    <a:pt x="694690" y="481330"/>
                  </a:lnTo>
                  <a:lnTo>
                    <a:pt x="699757" y="488950"/>
                  </a:lnTo>
                  <a:lnTo>
                    <a:pt x="702310" y="486410"/>
                  </a:lnTo>
                  <a:lnTo>
                    <a:pt x="704850" y="485140"/>
                  </a:lnTo>
                  <a:lnTo>
                    <a:pt x="707390" y="482600"/>
                  </a:lnTo>
                  <a:close/>
                </a:path>
                <a:path w="1054100" h="772160">
                  <a:moveTo>
                    <a:pt x="723900" y="471170"/>
                  </a:moveTo>
                  <a:lnTo>
                    <a:pt x="721360" y="467360"/>
                  </a:lnTo>
                  <a:lnTo>
                    <a:pt x="717550" y="463550"/>
                  </a:lnTo>
                  <a:lnTo>
                    <a:pt x="715010" y="466090"/>
                  </a:lnTo>
                  <a:lnTo>
                    <a:pt x="712457" y="467360"/>
                  </a:lnTo>
                  <a:lnTo>
                    <a:pt x="709930" y="469900"/>
                  </a:lnTo>
                  <a:lnTo>
                    <a:pt x="712457" y="473710"/>
                  </a:lnTo>
                  <a:lnTo>
                    <a:pt x="716280" y="476250"/>
                  </a:lnTo>
                  <a:lnTo>
                    <a:pt x="718807" y="474980"/>
                  </a:lnTo>
                  <a:lnTo>
                    <a:pt x="721360" y="472440"/>
                  </a:lnTo>
                  <a:lnTo>
                    <a:pt x="723900" y="471170"/>
                  </a:lnTo>
                  <a:close/>
                </a:path>
                <a:path w="1054100" h="772160">
                  <a:moveTo>
                    <a:pt x="739140" y="459740"/>
                  </a:moveTo>
                  <a:lnTo>
                    <a:pt x="736600" y="455930"/>
                  </a:lnTo>
                  <a:lnTo>
                    <a:pt x="732790" y="452120"/>
                  </a:lnTo>
                  <a:lnTo>
                    <a:pt x="730250" y="453390"/>
                  </a:lnTo>
                  <a:lnTo>
                    <a:pt x="727710" y="455930"/>
                  </a:lnTo>
                  <a:lnTo>
                    <a:pt x="725157" y="457200"/>
                  </a:lnTo>
                  <a:lnTo>
                    <a:pt x="728980" y="461010"/>
                  </a:lnTo>
                  <a:lnTo>
                    <a:pt x="731507" y="464820"/>
                  </a:lnTo>
                  <a:lnTo>
                    <a:pt x="734060" y="463550"/>
                  </a:lnTo>
                  <a:lnTo>
                    <a:pt x="736600" y="461010"/>
                  </a:lnTo>
                  <a:lnTo>
                    <a:pt x="739140" y="459740"/>
                  </a:lnTo>
                  <a:close/>
                </a:path>
                <a:path w="1054100" h="772160">
                  <a:moveTo>
                    <a:pt x="754380" y="447040"/>
                  </a:moveTo>
                  <a:lnTo>
                    <a:pt x="750557" y="443230"/>
                  </a:lnTo>
                  <a:lnTo>
                    <a:pt x="748030" y="439420"/>
                  </a:lnTo>
                  <a:lnTo>
                    <a:pt x="745490" y="441960"/>
                  </a:lnTo>
                  <a:lnTo>
                    <a:pt x="742950" y="443230"/>
                  </a:lnTo>
                  <a:lnTo>
                    <a:pt x="740410" y="445770"/>
                  </a:lnTo>
                  <a:lnTo>
                    <a:pt x="744207" y="449580"/>
                  </a:lnTo>
                  <a:lnTo>
                    <a:pt x="746760" y="453390"/>
                  </a:lnTo>
                  <a:lnTo>
                    <a:pt x="749300" y="450850"/>
                  </a:lnTo>
                  <a:lnTo>
                    <a:pt x="751840" y="449580"/>
                  </a:lnTo>
                  <a:lnTo>
                    <a:pt x="754380" y="447040"/>
                  </a:lnTo>
                  <a:close/>
                </a:path>
                <a:path w="1054100" h="772160">
                  <a:moveTo>
                    <a:pt x="768350" y="435610"/>
                  </a:moveTo>
                  <a:lnTo>
                    <a:pt x="765810" y="431800"/>
                  </a:lnTo>
                  <a:lnTo>
                    <a:pt x="762000" y="427990"/>
                  </a:lnTo>
                  <a:lnTo>
                    <a:pt x="755650" y="434340"/>
                  </a:lnTo>
                  <a:lnTo>
                    <a:pt x="758190" y="438150"/>
                  </a:lnTo>
                  <a:lnTo>
                    <a:pt x="760730" y="440690"/>
                  </a:lnTo>
                  <a:lnTo>
                    <a:pt x="763257" y="439420"/>
                  </a:lnTo>
                  <a:lnTo>
                    <a:pt x="765810" y="436880"/>
                  </a:lnTo>
                  <a:lnTo>
                    <a:pt x="768350" y="435610"/>
                  </a:lnTo>
                  <a:close/>
                </a:path>
                <a:path w="1054100" h="772160">
                  <a:moveTo>
                    <a:pt x="782307" y="422910"/>
                  </a:moveTo>
                  <a:lnTo>
                    <a:pt x="777240" y="415290"/>
                  </a:lnTo>
                  <a:lnTo>
                    <a:pt x="774700" y="417830"/>
                  </a:lnTo>
                  <a:lnTo>
                    <a:pt x="772160" y="419100"/>
                  </a:lnTo>
                  <a:lnTo>
                    <a:pt x="769607" y="421640"/>
                  </a:lnTo>
                  <a:lnTo>
                    <a:pt x="772160" y="425450"/>
                  </a:lnTo>
                  <a:lnTo>
                    <a:pt x="775957" y="429260"/>
                  </a:lnTo>
                  <a:lnTo>
                    <a:pt x="782307" y="422910"/>
                  </a:lnTo>
                  <a:close/>
                </a:path>
                <a:path w="1054100" h="772160">
                  <a:moveTo>
                    <a:pt x="797560" y="408940"/>
                  </a:moveTo>
                  <a:lnTo>
                    <a:pt x="791210" y="402590"/>
                  </a:lnTo>
                  <a:lnTo>
                    <a:pt x="788670" y="405130"/>
                  </a:lnTo>
                  <a:lnTo>
                    <a:pt x="786130" y="406400"/>
                  </a:lnTo>
                  <a:lnTo>
                    <a:pt x="784860" y="408940"/>
                  </a:lnTo>
                  <a:lnTo>
                    <a:pt x="789940" y="416560"/>
                  </a:lnTo>
                  <a:lnTo>
                    <a:pt x="797560" y="408940"/>
                  </a:lnTo>
                  <a:close/>
                </a:path>
                <a:path w="1054100" h="772160">
                  <a:moveTo>
                    <a:pt x="812800" y="396240"/>
                  </a:moveTo>
                  <a:lnTo>
                    <a:pt x="808990" y="392430"/>
                  </a:lnTo>
                  <a:lnTo>
                    <a:pt x="806450" y="388620"/>
                  </a:lnTo>
                  <a:lnTo>
                    <a:pt x="798830" y="396240"/>
                  </a:lnTo>
                  <a:lnTo>
                    <a:pt x="805180" y="402590"/>
                  </a:lnTo>
                  <a:lnTo>
                    <a:pt x="810260" y="397510"/>
                  </a:lnTo>
                  <a:lnTo>
                    <a:pt x="812800" y="396240"/>
                  </a:lnTo>
                  <a:close/>
                </a:path>
                <a:path w="1054100" h="772160">
                  <a:moveTo>
                    <a:pt x="826770" y="382270"/>
                  </a:moveTo>
                  <a:lnTo>
                    <a:pt x="820420" y="375920"/>
                  </a:lnTo>
                  <a:lnTo>
                    <a:pt x="817880" y="377190"/>
                  </a:lnTo>
                  <a:lnTo>
                    <a:pt x="812800" y="382270"/>
                  </a:lnTo>
                  <a:lnTo>
                    <a:pt x="816610" y="384810"/>
                  </a:lnTo>
                  <a:lnTo>
                    <a:pt x="819150" y="388620"/>
                  </a:lnTo>
                  <a:lnTo>
                    <a:pt x="821690" y="386080"/>
                  </a:lnTo>
                  <a:lnTo>
                    <a:pt x="824230" y="384810"/>
                  </a:lnTo>
                  <a:lnTo>
                    <a:pt x="826770" y="382270"/>
                  </a:lnTo>
                  <a:close/>
                </a:path>
                <a:path w="1054100" h="772160">
                  <a:moveTo>
                    <a:pt x="840740" y="368300"/>
                  </a:moveTo>
                  <a:lnTo>
                    <a:pt x="834390" y="361950"/>
                  </a:lnTo>
                  <a:lnTo>
                    <a:pt x="831850" y="363220"/>
                  </a:lnTo>
                  <a:lnTo>
                    <a:pt x="826770" y="368300"/>
                  </a:lnTo>
                  <a:lnTo>
                    <a:pt x="833120" y="374650"/>
                  </a:lnTo>
                  <a:lnTo>
                    <a:pt x="835660" y="373380"/>
                  </a:lnTo>
                  <a:lnTo>
                    <a:pt x="840740" y="368300"/>
                  </a:lnTo>
                  <a:close/>
                </a:path>
                <a:path w="1054100" h="772160">
                  <a:moveTo>
                    <a:pt x="854710" y="354330"/>
                  </a:moveTo>
                  <a:lnTo>
                    <a:pt x="850900" y="350520"/>
                  </a:lnTo>
                  <a:lnTo>
                    <a:pt x="847090" y="347980"/>
                  </a:lnTo>
                  <a:lnTo>
                    <a:pt x="840740" y="354330"/>
                  </a:lnTo>
                  <a:lnTo>
                    <a:pt x="844550" y="358140"/>
                  </a:lnTo>
                  <a:lnTo>
                    <a:pt x="847090" y="361950"/>
                  </a:lnTo>
                  <a:lnTo>
                    <a:pt x="854710" y="354330"/>
                  </a:lnTo>
                  <a:close/>
                </a:path>
                <a:path w="1054100" h="772160">
                  <a:moveTo>
                    <a:pt x="867410" y="340360"/>
                  </a:moveTo>
                  <a:lnTo>
                    <a:pt x="863600" y="336550"/>
                  </a:lnTo>
                  <a:lnTo>
                    <a:pt x="859790" y="334010"/>
                  </a:lnTo>
                  <a:lnTo>
                    <a:pt x="858520" y="336550"/>
                  </a:lnTo>
                  <a:lnTo>
                    <a:pt x="855980" y="337820"/>
                  </a:lnTo>
                  <a:lnTo>
                    <a:pt x="853440" y="340360"/>
                  </a:lnTo>
                  <a:lnTo>
                    <a:pt x="857250" y="344170"/>
                  </a:lnTo>
                  <a:lnTo>
                    <a:pt x="861060" y="346710"/>
                  </a:lnTo>
                  <a:lnTo>
                    <a:pt x="863600" y="344170"/>
                  </a:lnTo>
                  <a:lnTo>
                    <a:pt x="864870" y="341630"/>
                  </a:lnTo>
                  <a:lnTo>
                    <a:pt x="867410" y="340360"/>
                  </a:lnTo>
                  <a:close/>
                </a:path>
                <a:path w="1054100" h="772160">
                  <a:moveTo>
                    <a:pt x="880110" y="325120"/>
                  </a:moveTo>
                  <a:lnTo>
                    <a:pt x="876300" y="322580"/>
                  </a:lnTo>
                  <a:lnTo>
                    <a:pt x="873760" y="318770"/>
                  </a:lnTo>
                  <a:lnTo>
                    <a:pt x="866140" y="326390"/>
                  </a:lnTo>
                  <a:lnTo>
                    <a:pt x="869950" y="330200"/>
                  </a:lnTo>
                  <a:lnTo>
                    <a:pt x="873760" y="332740"/>
                  </a:lnTo>
                  <a:lnTo>
                    <a:pt x="876300" y="330200"/>
                  </a:lnTo>
                  <a:lnTo>
                    <a:pt x="877570" y="327660"/>
                  </a:lnTo>
                  <a:lnTo>
                    <a:pt x="880110" y="325120"/>
                  </a:lnTo>
                  <a:close/>
                </a:path>
                <a:path w="1054100" h="772160">
                  <a:moveTo>
                    <a:pt x="892810" y="311150"/>
                  </a:moveTo>
                  <a:lnTo>
                    <a:pt x="889000" y="308610"/>
                  </a:lnTo>
                  <a:lnTo>
                    <a:pt x="885190" y="304800"/>
                  </a:lnTo>
                  <a:lnTo>
                    <a:pt x="883920" y="307340"/>
                  </a:lnTo>
                  <a:lnTo>
                    <a:pt x="878840" y="312420"/>
                  </a:lnTo>
                  <a:lnTo>
                    <a:pt x="886460" y="317500"/>
                  </a:lnTo>
                  <a:lnTo>
                    <a:pt x="892810" y="311150"/>
                  </a:lnTo>
                  <a:close/>
                </a:path>
                <a:path w="1054100" h="772160">
                  <a:moveTo>
                    <a:pt x="904240" y="295910"/>
                  </a:moveTo>
                  <a:lnTo>
                    <a:pt x="900430" y="293370"/>
                  </a:lnTo>
                  <a:lnTo>
                    <a:pt x="897890" y="290830"/>
                  </a:lnTo>
                  <a:lnTo>
                    <a:pt x="895350" y="293370"/>
                  </a:lnTo>
                  <a:lnTo>
                    <a:pt x="892810" y="294640"/>
                  </a:lnTo>
                  <a:lnTo>
                    <a:pt x="891540" y="297180"/>
                  </a:lnTo>
                  <a:lnTo>
                    <a:pt x="895350" y="300990"/>
                  </a:lnTo>
                  <a:lnTo>
                    <a:pt x="899160" y="303530"/>
                  </a:lnTo>
                  <a:lnTo>
                    <a:pt x="900430" y="300990"/>
                  </a:lnTo>
                  <a:lnTo>
                    <a:pt x="902970" y="298450"/>
                  </a:lnTo>
                  <a:lnTo>
                    <a:pt x="904240" y="295910"/>
                  </a:lnTo>
                  <a:close/>
                </a:path>
                <a:path w="1054100" h="772160">
                  <a:moveTo>
                    <a:pt x="916940" y="280670"/>
                  </a:moveTo>
                  <a:lnTo>
                    <a:pt x="913130" y="278130"/>
                  </a:lnTo>
                  <a:lnTo>
                    <a:pt x="909320" y="274320"/>
                  </a:lnTo>
                  <a:lnTo>
                    <a:pt x="908050" y="276860"/>
                  </a:lnTo>
                  <a:lnTo>
                    <a:pt x="905510" y="280670"/>
                  </a:lnTo>
                  <a:lnTo>
                    <a:pt x="902970" y="283210"/>
                  </a:lnTo>
                  <a:lnTo>
                    <a:pt x="910590" y="288290"/>
                  </a:lnTo>
                  <a:lnTo>
                    <a:pt x="913130" y="285750"/>
                  </a:lnTo>
                  <a:lnTo>
                    <a:pt x="914400" y="283210"/>
                  </a:lnTo>
                  <a:lnTo>
                    <a:pt x="916940" y="280670"/>
                  </a:lnTo>
                  <a:close/>
                </a:path>
                <a:path w="1054100" h="772160">
                  <a:moveTo>
                    <a:pt x="928370" y="265430"/>
                  </a:moveTo>
                  <a:lnTo>
                    <a:pt x="924560" y="261620"/>
                  </a:lnTo>
                  <a:lnTo>
                    <a:pt x="920750" y="259080"/>
                  </a:lnTo>
                  <a:lnTo>
                    <a:pt x="919480" y="261620"/>
                  </a:lnTo>
                  <a:lnTo>
                    <a:pt x="916940" y="264160"/>
                  </a:lnTo>
                  <a:lnTo>
                    <a:pt x="915670" y="266700"/>
                  </a:lnTo>
                  <a:lnTo>
                    <a:pt x="919480" y="270510"/>
                  </a:lnTo>
                  <a:lnTo>
                    <a:pt x="923290" y="273050"/>
                  </a:lnTo>
                  <a:lnTo>
                    <a:pt x="924560" y="270510"/>
                  </a:lnTo>
                  <a:lnTo>
                    <a:pt x="927100" y="267970"/>
                  </a:lnTo>
                  <a:lnTo>
                    <a:pt x="928370" y="265430"/>
                  </a:lnTo>
                  <a:close/>
                </a:path>
                <a:path w="1054100" h="772160">
                  <a:moveTo>
                    <a:pt x="939800" y="248920"/>
                  </a:moveTo>
                  <a:lnTo>
                    <a:pt x="932180" y="243840"/>
                  </a:lnTo>
                  <a:lnTo>
                    <a:pt x="930910" y="246380"/>
                  </a:lnTo>
                  <a:lnTo>
                    <a:pt x="928370" y="248920"/>
                  </a:lnTo>
                  <a:lnTo>
                    <a:pt x="927100" y="251460"/>
                  </a:lnTo>
                  <a:lnTo>
                    <a:pt x="934720" y="256540"/>
                  </a:lnTo>
                  <a:lnTo>
                    <a:pt x="935990" y="254000"/>
                  </a:lnTo>
                  <a:lnTo>
                    <a:pt x="938530" y="251460"/>
                  </a:lnTo>
                  <a:lnTo>
                    <a:pt x="939800" y="248920"/>
                  </a:lnTo>
                  <a:close/>
                </a:path>
                <a:path w="1054100" h="772160">
                  <a:moveTo>
                    <a:pt x="951230" y="232410"/>
                  </a:moveTo>
                  <a:lnTo>
                    <a:pt x="943610" y="227330"/>
                  </a:lnTo>
                  <a:lnTo>
                    <a:pt x="941070" y="229870"/>
                  </a:lnTo>
                  <a:lnTo>
                    <a:pt x="938530" y="234950"/>
                  </a:lnTo>
                  <a:lnTo>
                    <a:pt x="942340" y="237490"/>
                  </a:lnTo>
                  <a:lnTo>
                    <a:pt x="946150" y="241300"/>
                  </a:lnTo>
                  <a:lnTo>
                    <a:pt x="947420" y="237490"/>
                  </a:lnTo>
                  <a:lnTo>
                    <a:pt x="949960" y="234950"/>
                  </a:lnTo>
                  <a:lnTo>
                    <a:pt x="951230" y="232410"/>
                  </a:lnTo>
                  <a:close/>
                </a:path>
                <a:path w="1054100" h="772160">
                  <a:moveTo>
                    <a:pt x="961390" y="215900"/>
                  </a:moveTo>
                  <a:lnTo>
                    <a:pt x="953770" y="210820"/>
                  </a:lnTo>
                  <a:lnTo>
                    <a:pt x="952500" y="213360"/>
                  </a:lnTo>
                  <a:lnTo>
                    <a:pt x="951230" y="217170"/>
                  </a:lnTo>
                  <a:lnTo>
                    <a:pt x="948690" y="219710"/>
                  </a:lnTo>
                  <a:lnTo>
                    <a:pt x="956310" y="224790"/>
                  </a:lnTo>
                  <a:lnTo>
                    <a:pt x="958850" y="222250"/>
                  </a:lnTo>
                  <a:lnTo>
                    <a:pt x="960120" y="218440"/>
                  </a:lnTo>
                  <a:lnTo>
                    <a:pt x="961390" y="215900"/>
                  </a:lnTo>
                  <a:close/>
                </a:path>
                <a:path w="1054100" h="772160">
                  <a:moveTo>
                    <a:pt x="971550" y="199390"/>
                  </a:moveTo>
                  <a:lnTo>
                    <a:pt x="963930" y="194310"/>
                  </a:lnTo>
                  <a:lnTo>
                    <a:pt x="962660" y="198120"/>
                  </a:lnTo>
                  <a:lnTo>
                    <a:pt x="960120" y="200660"/>
                  </a:lnTo>
                  <a:lnTo>
                    <a:pt x="958850" y="203200"/>
                  </a:lnTo>
                  <a:lnTo>
                    <a:pt x="962660" y="205740"/>
                  </a:lnTo>
                  <a:lnTo>
                    <a:pt x="966470" y="207010"/>
                  </a:lnTo>
                  <a:lnTo>
                    <a:pt x="969010" y="204470"/>
                  </a:lnTo>
                  <a:lnTo>
                    <a:pt x="971550" y="199390"/>
                  </a:lnTo>
                  <a:close/>
                </a:path>
                <a:path w="1054100" h="772160">
                  <a:moveTo>
                    <a:pt x="981710" y="182880"/>
                  </a:moveTo>
                  <a:lnTo>
                    <a:pt x="974090" y="177800"/>
                  </a:lnTo>
                  <a:lnTo>
                    <a:pt x="971550" y="180340"/>
                  </a:lnTo>
                  <a:lnTo>
                    <a:pt x="970280" y="182880"/>
                  </a:lnTo>
                  <a:lnTo>
                    <a:pt x="969010" y="186690"/>
                  </a:lnTo>
                  <a:lnTo>
                    <a:pt x="972820" y="189230"/>
                  </a:lnTo>
                  <a:lnTo>
                    <a:pt x="976630" y="190500"/>
                  </a:lnTo>
                  <a:lnTo>
                    <a:pt x="977900" y="187960"/>
                  </a:lnTo>
                  <a:lnTo>
                    <a:pt x="980440" y="185420"/>
                  </a:lnTo>
                  <a:lnTo>
                    <a:pt x="981710" y="182880"/>
                  </a:lnTo>
                  <a:close/>
                </a:path>
                <a:path w="1054100" h="772160">
                  <a:moveTo>
                    <a:pt x="990600" y="166370"/>
                  </a:moveTo>
                  <a:lnTo>
                    <a:pt x="982980" y="161290"/>
                  </a:lnTo>
                  <a:lnTo>
                    <a:pt x="981710" y="163830"/>
                  </a:lnTo>
                  <a:lnTo>
                    <a:pt x="979170" y="166370"/>
                  </a:lnTo>
                  <a:lnTo>
                    <a:pt x="977900" y="170180"/>
                  </a:lnTo>
                  <a:lnTo>
                    <a:pt x="981710" y="171450"/>
                  </a:lnTo>
                  <a:lnTo>
                    <a:pt x="986790" y="173990"/>
                  </a:lnTo>
                  <a:lnTo>
                    <a:pt x="990600" y="166370"/>
                  </a:lnTo>
                  <a:close/>
                </a:path>
                <a:path w="1054100" h="772160">
                  <a:moveTo>
                    <a:pt x="999490" y="148590"/>
                  </a:moveTo>
                  <a:lnTo>
                    <a:pt x="995680" y="146050"/>
                  </a:lnTo>
                  <a:lnTo>
                    <a:pt x="991870" y="144780"/>
                  </a:lnTo>
                  <a:lnTo>
                    <a:pt x="989330" y="147320"/>
                  </a:lnTo>
                  <a:lnTo>
                    <a:pt x="986790" y="152400"/>
                  </a:lnTo>
                  <a:lnTo>
                    <a:pt x="991870" y="154940"/>
                  </a:lnTo>
                  <a:lnTo>
                    <a:pt x="995680" y="157480"/>
                  </a:lnTo>
                  <a:lnTo>
                    <a:pt x="996950" y="154940"/>
                  </a:lnTo>
                  <a:lnTo>
                    <a:pt x="998220" y="151130"/>
                  </a:lnTo>
                  <a:lnTo>
                    <a:pt x="999490" y="148590"/>
                  </a:lnTo>
                  <a:close/>
                </a:path>
                <a:path w="1054100" h="772160">
                  <a:moveTo>
                    <a:pt x="1008380" y="130810"/>
                  </a:moveTo>
                  <a:lnTo>
                    <a:pt x="1003300" y="128270"/>
                  </a:lnTo>
                  <a:lnTo>
                    <a:pt x="999490" y="127000"/>
                  </a:lnTo>
                  <a:lnTo>
                    <a:pt x="998220" y="129540"/>
                  </a:lnTo>
                  <a:lnTo>
                    <a:pt x="996950" y="133350"/>
                  </a:lnTo>
                  <a:lnTo>
                    <a:pt x="995680" y="135890"/>
                  </a:lnTo>
                  <a:lnTo>
                    <a:pt x="999490" y="137160"/>
                  </a:lnTo>
                  <a:lnTo>
                    <a:pt x="1003300" y="139700"/>
                  </a:lnTo>
                  <a:lnTo>
                    <a:pt x="1005840" y="137160"/>
                  </a:lnTo>
                  <a:lnTo>
                    <a:pt x="1007110" y="133350"/>
                  </a:lnTo>
                  <a:lnTo>
                    <a:pt x="1008380" y="130810"/>
                  </a:lnTo>
                  <a:close/>
                </a:path>
                <a:path w="1054100" h="772160">
                  <a:moveTo>
                    <a:pt x="1016000" y="113030"/>
                  </a:moveTo>
                  <a:lnTo>
                    <a:pt x="1012190" y="110490"/>
                  </a:lnTo>
                  <a:lnTo>
                    <a:pt x="1008380" y="109220"/>
                  </a:lnTo>
                  <a:lnTo>
                    <a:pt x="1005840" y="111760"/>
                  </a:lnTo>
                  <a:lnTo>
                    <a:pt x="1004570" y="115570"/>
                  </a:lnTo>
                  <a:lnTo>
                    <a:pt x="1003300" y="118110"/>
                  </a:lnTo>
                  <a:lnTo>
                    <a:pt x="1008380" y="120650"/>
                  </a:lnTo>
                  <a:lnTo>
                    <a:pt x="1012190" y="121920"/>
                  </a:lnTo>
                  <a:lnTo>
                    <a:pt x="1013460" y="119380"/>
                  </a:lnTo>
                  <a:lnTo>
                    <a:pt x="1014730" y="115570"/>
                  </a:lnTo>
                  <a:lnTo>
                    <a:pt x="1016000" y="113030"/>
                  </a:lnTo>
                  <a:close/>
                </a:path>
                <a:path w="1054100" h="772160">
                  <a:moveTo>
                    <a:pt x="1023620" y="95250"/>
                  </a:moveTo>
                  <a:lnTo>
                    <a:pt x="1019810" y="92710"/>
                  </a:lnTo>
                  <a:lnTo>
                    <a:pt x="1014730" y="91440"/>
                  </a:lnTo>
                  <a:lnTo>
                    <a:pt x="1013460" y="93980"/>
                  </a:lnTo>
                  <a:lnTo>
                    <a:pt x="1013460" y="97790"/>
                  </a:lnTo>
                  <a:lnTo>
                    <a:pt x="1010920" y="100330"/>
                  </a:lnTo>
                  <a:lnTo>
                    <a:pt x="1016000" y="101600"/>
                  </a:lnTo>
                  <a:lnTo>
                    <a:pt x="1019810" y="104140"/>
                  </a:lnTo>
                  <a:lnTo>
                    <a:pt x="1021080" y="100330"/>
                  </a:lnTo>
                  <a:lnTo>
                    <a:pt x="1023620" y="95250"/>
                  </a:lnTo>
                  <a:close/>
                </a:path>
                <a:path w="1054100" h="772160">
                  <a:moveTo>
                    <a:pt x="1031240" y="76200"/>
                  </a:moveTo>
                  <a:lnTo>
                    <a:pt x="1026160" y="74930"/>
                  </a:lnTo>
                  <a:lnTo>
                    <a:pt x="1022350" y="73660"/>
                  </a:lnTo>
                  <a:lnTo>
                    <a:pt x="1021080" y="76200"/>
                  </a:lnTo>
                  <a:lnTo>
                    <a:pt x="1019810" y="80010"/>
                  </a:lnTo>
                  <a:lnTo>
                    <a:pt x="1018540" y="82550"/>
                  </a:lnTo>
                  <a:lnTo>
                    <a:pt x="1022350" y="83820"/>
                  </a:lnTo>
                  <a:lnTo>
                    <a:pt x="1027430" y="85090"/>
                  </a:lnTo>
                  <a:lnTo>
                    <a:pt x="1029970" y="80010"/>
                  </a:lnTo>
                  <a:lnTo>
                    <a:pt x="1031240" y="76200"/>
                  </a:lnTo>
                  <a:close/>
                </a:path>
                <a:path w="1054100" h="772160">
                  <a:moveTo>
                    <a:pt x="1037590" y="58420"/>
                  </a:moveTo>
                  <a:lnTo>
                    <a:pt x="1032510" y="57150"/>
                  </a:lnTo>
                  <a:lnTo>
                    <a:pt x="1028700" y="55880"/>
                  </a:lnTo>
                  <a:lnTo>
                    <a:pt x="1026160" y="60960"/>
                  </a:lnTo>
                  <a:lnTo>
                    <a:pt x="1024890" y="64770"/>
                  </a:lnTo>
                  <a:lnTo>
                    <a:pt x="1029970" y="66040"/>
                  </a:lnTo>
                  <a:lnTo>
                    <a:pt x="1033780" y="67310"/>
                  </a:lnTo>
                  <a:lnTo>
                    <a:pt x="1035050" y="64770"/>
                  </a:lnTo>
                  <a:lnTo>
                    <a:pt x="1036320" y="60960"/>
                  </a:lnTo>
                  <a:lnTo>
                    <a:pt x="1037590" y="58420"/>
                  </a:lnTo>
                  <a:close/>
                </a:path>
                <a:path w="1054100" h="772160">
                  <a:moveTo>
                    <a:pt x="1043940" y="39370"/>
                  </a:moveTo>
                  <a:lnTo>
                    <a:pt x="1038860" y="38100"/>
                  </a:lnTo>
                  <a:lnTo>
                    <a:pt x="1035050" y="36830"/>
                  </a:lnTo>
                  <a:lnTo>
                    <a:pt x="1033780" y="39370"/>
                  </a:lnTo>
                  <a:lnTo>
                    <a:pt x="1032510" y="43180"/>
                  </a:lnTo>
                  <a:lnTo>
                    <a:pt x="1031240" y="45720"/>
                  </a:lnTo>
                  <a:lnTo>
                    <a:pt x="1036320" y="46990"/>
                  </a:lnTo>
                  <a:lnTo>
                    <a:pt x="1040130" y="48260"/>
                  </a:lnTo>
                  <a:lnTo>
                    <a:pt x="1042670" y="43180"/>
                  </a:lnTo>
                  <a:lnTo>
                    <a:pt x="1043940" y="39370"/>
                  </a:lnTo>
                  <a:close/>
                </a:path>
                <a:path w="1054100" h="772160">
                  <a:moveTo>
                    <a:pt x="1049020" y="20320"/>
                  </a:moveTo>
                  <a:lnTo>
                    <a:pt x="1043940" y="19050"/>
                  </a:lnTo>
                  <a:lnTo>
                    <a:pt x="1040130" y="17780"/>
                  </a:lnTo>
                  <a:lnTo>
                    <a:pt x="1038860" y="21590"/>
                  </a:lnTo>
                  <a:lnTo>
                    <a:pt x="1037590" y="24130"/>
                  </a:lnTo>
                  <a:lnTo>
                    <a:pt x="1037590" y="27940"/>
                  </a:lnTo>
                  <a:lnTo>
                    <a:pt x="1041400" y="29210"/>
                  </a:lnTo>
                  <a:lnTo>
                    <a:pt x="1046480" y="30480"/>
                  </a:lnTo>
                  <a:lnTo>
                    <a:pt x="1046480" y="26670"/>
                  </a:lnTo>
                  <a:lnTo>
                    <a:pt x="1047750" y="24130"/>
                  </a:lnTo>
                  <a:lnTo>
                    <a:pt x="1049020" y="20320"/>
                  </a:lnTo>
                  <a:close/>
                </a:path>
                <a:path w="1054100" h="772160">
                  <a:moveTo>
                    <a:pt x="1054100" y="2540"/>
                  </a:moveTo>
                  <a:lnTo>
                    <a:pt x="1049020" y="1270"/>
                  </a:lnTo>
                  <a:lnTo>
                    <a:pt x="1045210" y="0"/>
                  </a:lnTo>
                  <a:lnTo>
                    <a:pt x="1043940" y="2540"/>
                  </a:lnTo>
                  <a:lnTo>
                    <a:pt x="1042670" y="6350"/>
                  </a:lnTo>
                  <a:lnTo>
                    <a:pt x="1042670" y="8890"/>
                  </a:lnTo>
                  <a:lnTo>
                    <a:pt x="1046480" y="10160"/>
                  </a:lnTo>
                  <a:lnTo>
                    <a:pt x="1051560" y="11430"/>
                  </a:lnTo>
                  <a:lnTo>
                    <a:pt x="1051560" y="8890"/>
                  </a:lnTo>
                  <a:lnTo>
                    <a:pt x="1052830" y="5080"/>
                  </a:lnTo>
                  <a:lnTo>
                    <a:pt x="1054100" y="2540"/>
                  </a:lnTo>
                  <a:close/>
                </a:path>
              </a:pathLst>
            </a:custGeom>
            <a:solidFill>
              <a:srgbClr val="000000"/>
            </a:solidFill>
          </p:spPr>
          <p:txBody>
            <a:bodyPr wrap="square" lIns="0" tIns="0" rIns="0" bIns="0" rtlCol="0"/>
            <a:lstStyle/>
            <a:p>
              <a:endParaRPr sz="1906"/>
            </a:p>
          </p:txBody>
        </p:sp>
        <p:sp>
          <p:nvSpPr>
            <p:cNvPr id="70" name="object 70"/>
            <p:cNvSpPr/>
            <p:nvPr/>
          </p:nvSpPr>
          <p:spPr>
            <a:xfrm>
              <a:off x="4550410" y="5595619"/>
              <a:ext cx="1330960" cy="171450"/>
            </a:xfrm>
            <a:custGeom>
              <a:avLst/>
              <a:gdLst/>
              <a:ahLst/>
              <a:cxnLst/>
              <a:rect l="l" t="t" r="r" b="b"/>
              <a:pathLst>
                <a:path w="1330960" h="171450">
                  <a:moveTo>
                    <a:pt x="12700" y="3810"/>
                  </a:moveTo>
                  <a:lnTo>
                    <a:pt x="10160" y="2540"/>
                  </a:lnTo>
                  <a:lnTo>
                    <a:pt x="6350" y="1270"/>
                  </a:lnTo>
                  <a:lnTo>
                    <a:pt x="3810" y="0"/>
                  </a:lnTo>
                  <a:lnTo>
                    <a:pt x="2540" y="5080"/>
                  </a:lnTo>
                  <a:lnTo>
                    <a:pt x="0" y="8890"/>
                  </a:lnTo>
                  <a:lnTo>
                    <a:pt x="3810" y="10160"/>
                  </a:lnTo>
                  <a:lnTo>
                    <a:pt x="8890" y="12700"/>
                  </a:lnTo>
                  <a:lnTo>
                    <a:pt x="10160" y="8890"/>
                  </a:lnTo>
                  <a:lnTo>
                    <a:pt x="12700" y="3810"/>
                  </a:lnTo>
                  <a:close/>
                </a:path>
                <a:path w="1330960" h="171450">
                  <a:moveTo>
                    <a:pt x="30480" y="11430"/>
                  </a:moveTo>
                  <a:lnTo>
                    <a:pt x="27940" y="10160"/>
                  </a:lnTo>
                  <a:lnTo>
                    <a:pt x="24130" y="8890"/>
                  </a:lnTo>
                  <a:lnTo>
                    <a:pt x="21590" y="7620"/>
                  </a:lnTo>
                  <a:lnTo>
                    <a:pt x="20320" y="12700"/>
                  </a:lnTo>
                  <a:lnTo>
                    <a:pt x="17780" y="16510"/>
                  </a:lnTo>
                  <a:lnTo>
                    <a:pt x="20320" y="17780"/>
                  </a:lnTo>
                  <a:lnTo>
                    <a:pt x="24130" y="19050"/>
                  </a:lnTo>
                  <a:lnTo>
                    <a:pt x="26670" y="20320"/>
                  </a:lnTo>
                  <a:lnTo>
                    <a:pt x="29210" y="16510"/>
                  </a:lnTo>
                  <a:lnTo>
                    <a:pt x="30480" y="11430"/>
                  </a:lnTo>
                  <a:close/>
                </a:path>
                <a:path w="1330960" h="171450">
                  <a:moveTo>
                    <a:pt x="48260" y="19050"/>
                  </a:moveTo>
                  <a:lnTo>
                    <a:pt x="45720" y="17780"/>
                  </a:lnTo>
                  <a:lnTo>
                    <a:pt x="41910" y="16510"/>
                  </a:lnTo>
                  <a:lnTo>
                    <a:pt x="39370" y="15240"/>
                  </a:lnTo>
                  <a:lnTo>
                    <a:pt x="38100" y="19050"/>
                  </a:lnTo>
                  <a:lnTo>
                    <a:pt x="35560" y="24130"/>
                  </a:lnTo>
                  <a:lnTo>
                    <a:pt x="39370" y="25400"/>
                  </a:lnTo>
                  <a:lnTo>
                    <a:pt x="44450" y="27940"/>
                  </a:lnTo>
                  <a:lnTo>
                    <a:pt x="46990" y="22860"/>
                  </a:lnTo>
                  <a:lnTo>
                    <a:pt x="48260" y="19050"/>
                  </a:lnTo>
                  <a:close/>
                </a:path>
                <a:path w="1330960" h="171450">
                  <a:moveTo>
                    <a:pt x="66040" y="25400"/>
                  </a:moveTo>
                  <a:lnTo>
                    <a:pt x="60960" y="22860"/>
                  </a:lnTo>
                  <a:lnTo>
                    <a:pt x="57150" y="21590"/>
                  </a:lnTo>
                  <a:lnTo>
                    <a:pt x="55880" y="26670"/>
                  </a:lnTo>
                  <a:lnTo>
                    <a:pt x="54610" y="30480"/>
                  </a:lnTo>
                  <a:lnTo>
                    <a:pt x="59690" y="33020"/>
                  </a:lnTo>
                  <a:lnTo>
                    <a:pt x="63500" y="34290"/>
                  </a:lnTo>
                  <a:lnTo>
                    <a:pt x="64770" y="30480"/>
                  </a:lnTo>
                  <a:lnTo>
                    <a:pt x="66040" y="25400"/>
                  </a:lnTo>
                  <a:close/>
                </a:path>
                <a:path w="1330960" h="171450">
                  <a:moveTo>
                    <a:pt x="85090" y="33020"/>
                  </a:moveTo>
                  <a:lnTo>
                    <a:pt x="81280" y="31750"/>
                  </a:lnTo>
                  <a:lnTo>
                    <a:pt x="76200" y="29210"/>
                  </a:lnTo>
                  <a:lnTo>
                    <a:pt x="73660" y="33020"/>
                  </a:lnTo>
                  <a:lnTo>
                    <a:pt x="72390" y="38100"/>
                  </a:lnTo>
                  <a:lnTo>
                    <a:pt x="76200" y="39370"/>
                  </a:lnTo>
                  <a:lnTo>
                    <a:pt x="78740" y="40640"/>
                  </a:lnTo>
                  <a:lnTo>
                    <a:pt x="81280" y="40640"/>
                  </a:lnTo>
                  <a:lnTo>
                    <a:pt x="82550" y="36830"/>
                  </a:lnTo>
                  <a:lnTo>
                    <a:pt x="85090" y="33020"/>
                  </a:lnTo>
                  <a:close/>
                </a:path>
                <a:path w="1330960" h="171450">
                  <a:moveTo>
                    <a:pt x="102870" y="39370"/>
                  </a:moveTo>
                  <a:lnTo>
                    <a:pt x="97790" y="36830"/>
                  </a:lnTo>
                  <a:lnTo>
                    <a:pt x="93980" y="35560"/>
                  </a:lnTo>
                  <a:lnTo>
                    <a:pt x="92710" y="40640"/>
                  </a:lnTo>
                  <a:lnTo>
                    <a:pt x="90170" y="44450"/>
                  </a:lnTo>
                  <a:lnTo>
                    <a:pt x="97790" y="46990"/>
                  </a:lnTo>
                  <a:lnTo>
                    <a:pt x="100330" y="48260"/>
                  </a:lnTo>
                  <a:lnTo>
                    <a:pt x="101600" y="43180"/>
                  </a:lnTo>
                  <a:lnTo>
                    <a:pt x="102870" y="39370"/>
                  </a:lnTo>
                  <a:close/>
                </a:path>
                <a:path w="1330960" h="171450">
                  <a:moveTo>
                    <a:pt x="121920" y="45720"/>
                  </a:moveTo>
                  <a:lnTo>
                    <a:pt x="119380" y="44450"/>
                  </a:lnTo>
                  <a:lnTo>
                    <a:pt x="115570" y="43180"/>
                  </a:lnTo>
                  <a:lnTo>
                    <a:pt x="113030" y="41910"/>
                  </a:lnTo>
                  <a:lnTo>
                    <a:pt x="110490" y="46990"/>
                  </a:lnTo>
                  <a:lnTo>
                    <a:pt x="109220" y="50800"/>
                  </a:lnTo>
                  <a:lnTo>
                    <a:pt x="113030" y="52070"/>
                  </a:lnTo>
                  <a:lnTo>
                    <a:pt x="115570" y="53340"/>
                  </a:lnTo>
                  <a:lnTo>
                    <a:pt x="119380" y="54622"/>
                  </a:lnTo>
                  <a:lnTo>
                    <a:pt x="120650" y="49530"/>
                  </a:lnTo>
                  <a:lnTo>
                    <a:pt x="121920" y="45720"/>
                  </a:lnTo>
                  <a:close/>
                </a:path>
                <a:path w="1330960" h="171450">
                  <a:moveTo>
                    <a:pt x="140970" y="52070"/>
                  </a:moveTo>
                  <a:lnTo>
                    <a:pt x="137160" y="50800"/>
                  </a:lnTo>
                  <a:lnTo>
                    <a:pt x="134620" y="49530"/>
                  </a:lnTo>
                  <a:lnTo>
                    <a:pt x="130810" y="48260"/>
                  </a:lnTo>
                  <a:lnTo>
                    <a:pt x="128270" y="58420"/>
                  </a:lnTo>
                  <a:lnTo>
                    <a:pt x="130810" y="58420"/>
                  </a:lnTo>
                  <a:lnTo>
                    <a:pt x="138430" y="60972"/>
                  </a:lnTo>
                  <a:lnTo>
                    <a:pt x="139700" y="55880"/>
                  </a:lnTo>
                  <a:lnTo>
                    <a:pt x="140970" y="52070"/>
                  </a:lnTo>
                  <a:close/>
                </a:path>
                <a:path w="1330960" h="171450">
                  <a:moveTo>
                    <a:pt x="160020" y="58420"/>
                  </a:moveTo>
                  <a:lnTo>
                    <a:pt x="156210" y="57150"/>
                  </a:lnTo>
                  <a:lnTo>
                    <a:pt x="153670" y="55880"/>
                  </a:lnTo>
                  <a:lnTo>
                    <a:pt x="149860" y="54622"/>
                  </a:lnTo>
                  <a:lnTo>
                    <a:pt x="148590" y="59690"/>
                  </a:lnTo>
                  <a:lnTo>
                    <a:pt x="147320" y="63500"/>
                  </a:lnTo>
                  <a:lnTo>
                    <a:pt x="149860" y="64770"/>
                  </a:lnTo>
                  <a:lnTo>
                    <a:pt x="153670" y="66040"/>
                  </a:lnTo>
                  <a:lnTo>
                    <a:pt x="156210" y="67322"/>
                  </a:lnTo>
                  <a:lnTo>
                    <a:pt x="157480" y="62230"/>
                  </a:lnTo>
                  <a:lnTo>
                    <a:pt x="160020" y="58420"/>
                  </a:lnTo>
                  <a:close/>
                </a:path>
                <a:path w="1330960" h="171450">
                  <a:moveTo>
                    <a:pt x="177800" y="63500"/>
                  </a:moveTo>
                  <a:lnTo>
                    <a:pt x="173990" y="62230"/>
                  </a:lnTo>
                  <a:lnTo>
                    <a:pt x="171450" y="62230"/>
                  </a:lnTo>
                  <a:lnTo>
                    <a:pt x="168910" y="60972"/>
                  </a:lnTo>
                  <a:lnTo>
                    <a:pt x="167640" y="64770"/>
                  </a:lnTo>
                  <a:lnTo>
                    <a:pt x="165100" y="69850"/>
                  </a:lnTo>
                  <a:lnTo>
                    <a:pt x="168910" y="71120"/>
                  </a:lnTo>
                  <a:lnTo>
                    <a:pt x="171450" y="71120"/>
                  </a:lnTo>
                  <a:lnTo>
                    <a:pt x="173990" y="72390"/>
                  </a:lnTo>
                  <a:lnTo>
                    <a:pt x="176530" y="68580"/>
                  </a:lnTo>
                  <a:lnTo>
                    <a:pt x="177800" y="63500"/>
                  </a:lnTo>
                  <a:close/>
                </a:path>
                <a:path w="1330960" h="171450">
                  <a:moveTo>
                    <a:pt x="195580" y="69850"/>
                  </a:moveTo>
                  <a:lnTo>
                    <a:pt x="193040" y="68580"/>
                  </a:lnTo>
                  <a:lnTo>
                    <a:pt x="189230" y="67322"/>
                  </a:lnTo>
                  <a:lnTo>
                    <a:pt x="186690" y="66040"/>
                  </a:lnTo>
                  <a:lnTo>
                    <a:pt x="185420" y="71120"/>
                  </a:lnTo>
                  <a:lnTo>
                    <a:pt x="184150" y="74930"/>
                  </a:lnTo>
                  <a:lnTo>
                    <a:pt x="189230" y="77470"/>
                  </a:lnTo>
                  <a:lnTo>
                    <a:pt x="193040" y="77470"/>
                  </a:lnTo>
                  <a:lnTo>
                    <a:pt x="195580" y="69850"/>
                  </a:lnTo>
                  <a:close/>
                </a:path>
                <a:path w="1330960" h="171450">
                  <a:moveTo>
                    <a:pt x="213360" y="74930"/>
                  </a:moveTo>
                  <a:lnTo>
                    <a:pt x="208280" y="72390"/>
                  </a:lnTo>
                  <a:lnTo>
                    <a:pt x="204470" y="72390"/>
                  </a:lnTo>
                  <a:lnTo>
                    <a:pt x="203200" y="76200"/>
                  </a:lnTo>
                  <a:lnTo>
                    <a:pt x="201930" y="81280"/>
                  </a:lnTo>
                  <a:lnTo>
                    <a:pt x="205740" y="82550"/>
                  </a:lnTo>
                  <a:lnTo>
                    <a:pt x="208280" y="82550"/>
                  </a:lnTo>
                  <a:lnTo>
                    <a:pt x="210820" y="83820"/>
                  </a:lnTo>
                  <a:lnTo>
                    <a:pt x="212090" y="78740"/>
                  </a:lnTo>
                  <a:lnTo>
                    <a:pt x="213360" y="74930"/>
                  </a:lnTo>
                  <a:close/>
                </a:path>
                <a:path w="1330960" h="171450">
                  <a:moveTo>
                    <a:pt x="232410" y="80010"/>
                  </a:moveTo>
                  <a:lnTo>
                    <a:pt x="229870" y="78740"/>
                  </a:lnTo>
                  <a:lnTo>
                    <a:pt x="226060" y="77470"/>
                  </a:lnTo>
                  <a:lnTo>
                    <a:pt x="223520" y="77470"/>
                  </a:lnTo>
                  <a:lnTo>
                    <a:pt x="222250" y="81280"/>
                  </a:lnTo>
                  <a:lnTo>
                    <a:pt x="219710" y="86360"/>
                  </a:lnTo>
                  <a:lnTo>
                    <a:pt x="223520" y="86360"/>
                  </a:lnTo>
                  <a:lnTo>
                    <a:pt x="227330" y="87630"/>
                  </a:lnTo>
                  <a:lnTo>
                    <a:pt x="229870" y="88900"/>
                  </a:lnTo>
                  <a:lnTo>
                    <a:pt x="231140" y="83820"/>
                  </a:lnTo>
                  <a:lnTo>
                    <a:pt x="232410" y="80010"/>
                  </a:lnTo>
                  <a:close/>
                </a:path>
                <a:path w="1330960" h="171450">
                  <a:moveTo>
                    <a:pt x="251460" y="85090"/>
                  </a:moveTo>
                  <a:lnTo>
                    <a:pt x="247650" y="83820"/>
                  </a:lnTo>
                  <a:lnTo>
                    <a:pt x="245110" y="82550"/>
                  </a:lnTo>
                  <a:lnTo>
                    <a:pt x="241300" y="82550"/>
                  </a:lnTo>
                  <a:lnTo>
                    <a:pt x="240030" y="86360"/>
                  </a:lnTo>
                  <a:lnTo>
                    <a:pt x="238760" y="91440"/>
                  </a:lnTo>
                  <a:lnTo>
                    <a:pt x="242570" y="91440"/>
                  </a:lnTo>
                  <a:lnTo>
                    <a:pt x="245110" y="92710"/>
                  </a:lnTo>
                  <a:lnTo>
                    <a:pt x="248920" y="93980"/>
                  </a:lnTo>
                  <a:lnTo>
                    <a:pt x="248920" y="88900"/>
                  </a:lnTo>
                  <a:lnTo>
                    <a:pt x="251460" y="85090"/>
                  </a:lnTo>
                  <a:close/>
                </a:path>
                <a:path w="1330960" h="171450">
                  <a:moveTo>
                    <a:pt x="269240" y="90170"/>
                  </a:moveTo>
                  <a:lnTo>
                    <a:pt x="266700" y="88900"/>
                  </a:lnTo>
                  <a:lnTo>
                    <a:pt x="262890" y="87630"/>
                  </a:lnTo>
                  <a:lnTo>
                    <a:pt x="260350" y="87630"/>
                  </a:lnTo>
                  <a:lnTo>
                    <a:pt x="259080" y="91440"/>
                  </a:lnTo>
                  <a:lnTo>
                    <a:pt x="257810" y="96520"/>
                  </a:lnTo>
                  <a:lnTo>
                    <a:pt x="261620" y="96520"/>
                  </a:lnTo>
                  <a:lnTo>
                    <a:pt x="266700" y="99060"/>
                  </a:lnTo>
                  <a:lnTo>
                    <a:pt x="267970" y="93980"/>
                  </a:lnTo>
                  <a:lnTo>
                    <a:pt x="269240" y="90170"/>
                  </a:lnTo>
                  <a:close/>
                </a:path>
                <a:path w="1330960" h="171450">
                  <a:moveTo>
                    <a:pt x="288290" y="93980"/>
                  </a:moveTo>
                  <a:lnTo>
                    <a:pt x="285750" y="93980"/>
                  </a:lnTo>
                  <a:lnTo>
                    <a:pt x="281940" y="92710"/>
                  </a:lnTo>
                  <a:lnTo>
                    <a:pt x="279400" y="91440"/>
                  </a:lnTo>
                  <a:lnTo>
                    <a:pt x="276860" y="101600"/>
                  </a:lnTo>
                  <a:lnTo>
                    <a:pt x="279400" y="101600"/>
                  </a:lnTo>
                  <a:lnTo>
                    <a:pt x="283210" y="102870"/>
                  </a:lnTo>
                  <a:lnTo>
                    <a:pt x="285750" y="104140"/>
                  </a:lnTo>
                  <a:lnTo>
                    <a:pt x="288290" y="93980"/>
                  </a:lnTo>
                  <a:close/>
                </a:path>
                <a:path w="1330960" h="171450">
                  <a:moveTo>
                    <a:pt x="307340" y="99060"/>
                  </a:moveTo>
                  <a:lnTo>
                    <a:pt x="304800" y="99060"/>
                  </a:lnTo>
                  <a:lnTo>
                    <a:pt x="300990" y="97790"/>
                  </a:lnTo>
                  <a:lnTo>
                    <a:pt x="298450" y="96520"/>
                  </a:lnTo>
                  <a:lnTo>
                    <a:pt x="295910" y="106680"/>
                  </a:lnTo>
                  <a:lnTo>
                    <a:pt x="298450" y="106680"/>
                  </a:lnTo>
                  <a:lnTo>
                    <a:pt x="302260" y="107950"/>
                  </a:lnTo>
                  <a:lnTo>
                    <a:pt x="304800" y="107950"/>
                  </a:lnTo>
                  <a:lnTo>
                    <a:pt x="306070" y="104140"/>
                  </a:lnTo>
                  <a:lnTo>
                    <a:pt x="307340" y="99060"/>
                  </a:lnTo>
                  <a:close/>
                </a:path>
                <a:path w="1330960" h="171450">
                  <a:moveTo>
                    <a:pt x="326390" y="104140"/>
                  </a:moveTo>
                  <a:lnTo>
                    <a:pt x="323850" y="102870"/>
                  </a:lnTo>
                  <a:lnTo>
                    <a:pt x="320040" y="101600"/>
                  </a:lnTo>
                  <a:lnTo>
                    <a:pt x="317500" y="101600"/>
                  </a:lnTo>
                  <a:lnTo>
                    <a:pt x="316230" y="106680"/>
                  </a:lnTo>
                  <a:lnTo>
                    <a:pt x="314960" y="110490"/>
                  </a:lnTo>
                  <a:lnTo>
                    <a:pt x="318770" y="110490"/>
                  </a:lnTo>
                  <a:lnTo>
                    <a:pt x="323850" y="113030"/>
                  </a:lnTo>
                  <a:lnTo>
                    <a:pt x="325120" y="107950"/>
                  </a:lnTo>
                  <a:lnTo>
                    <a:pt x="326390" y="104140"/>
                  </a:lnTo>
                  <a:close/>
                </a:path>
                <a:path w="1330960" h="171450">
                  <a:moveTo>
                    <a:pt x="345440" y="107950"/>
                  </a:moveTo>
                  <a:lnTo>
                    <a:pt x="342900" y="106680"/>
                  </a:lnTo>
                  <a:lnTo>
                    <a:pt x="339090" y="106680"/>
                  </a:lnTo>
                  <a:lnTo>
                    <a:pt x="336550" y="105410"/>
                  </a:lnTo>
                  <a:lnTo>
                    <a:pt x="334010" y="115570"/>
                  </a:lnTo>
                  <a:lnTo>
                    <a:pt x="337820" y="115570"/>
                  </a:lnTo>
                  <a:lnTo>
                    <a:pt x="340360" y="116840"/>
                  </a:lnTo>
                  <a:lnTo>
                    <a:pt x="344170" y="116840"/>
                  </a:lnTo>
                  <a:lnTo>
                    <a:pt x="345440" y="113030"/>
                  </a:lnTo>
                  <a:lnTo>
                    <a:pt x="345440" y="107950"/>
                  </a:lnTo>
                  <a:close/>
                </a:path>
                <a:path w="1330960" h="171450">
                  <a:moveTo>
                    <a:pt x="365760" y="111760"/>
                  </a:moveTo>
                  <a:lnTo>
                    <a:pt x="361950" y="111760"/>
                  </a:lnTo>
                  <a:lnTo>
                    <a:pt x="359410" y="110490"/>
                  </a:lnTo>
                  <a:lnTo>
                    <a:pt x="355600" y="110490"/>
                  </a:lnTo>
                  <a:lnTo>
                    <a:pt x="354330" y="114300"/>
                  </a:lnTo>
                  <a:lnTo>
                    <a:pt x="353060" y="119380"/>
                  </a:lnTo>
                  <a:lnTo>
                    <a:pt x="356870" y="119380"/>
                  </a:lnTo>
                  <a:lnTo>
                    <a:pt x="359410" y="120650"/>
                  </a:lnTo>
                  <a:lnTo>
                    <a:pt x="363220" y="120650"/>
                  </a:lnTo>
                  <a:lnTo>
                    <a:pt x="364490" y="116840"/>
                  </a:lnTo>
                  <a:lnTo>
                    <a:pt x="365760" y="111760"/>
                  </a:lnTo>
                  <a:close/>
                </a:path>
                <a:path w="1330960" h="171450">
                  <a:moveTo>
                    <a:pt x="383540" y="115570"/>
                  </a:moveTo>
                  <a:lnTo>
                    <a:pt x="381000" y="115570"/>
                  </a:lnTo>
                  <a:lnTo>
                    <a:pt x="378460" y="114300"/>
                  </a:lnTo>
                  <a:lnTo>
                    <a:pt x="374650" y="114300"/>
                  </a:lnTo>
                  <a:lnTo>
                    <a:pt x="374650" y="118110"/>
                  </a:lnTo>
                  <a:lnTo>
                    <a:pt x="373380" y="123190"/>
                  </a:lnTo>
                  <a:lnTo>
                    <a:pt x="375920" y="123190"/>
                  </a:lnTo>
                  <a:lnTo>
                    <a:pt x="379730" y="124460"/>
                  </a:lnTo>
                  <a:lnTo>
                    <a:pt x="382270" y="125730"/>
                  </a:lnTo>
                  <a:lnTo>
                    <a:pt x="383540" y="120650"/>
                  </a:lnTo>
                  <a:lnTo>
                    <a:pt x="383540" y="115570"/>
                  </a:lnTo>
                  <a:close/>
                </a:path>
                <a:path w="1330960" h="171450">
                  <a:moveTo>
                    <a:pt x="402590" y="119380"/>
                  </a:moveTo>
                  <a:lnTo>
                    <a:pt x="400050" y="119380"/>
                  </a:lnTo>
                  <a:lnTo>
                    <a:pt x="396240" y="118110"/>
                  </a:lnTo>
                  <a:lnTo>
                    <a:pt x="393700" y="118110"/>
                  </a:lnTo>
                  <a:lnTo>
                    <a:pt x="392430" y="121920"/>
                  </a:lnTo>
                  <a:lnTo>
                    <a:pt x="391160" y="127000"/>
                  </a:lnTo>
                  <a:lnTo>
                    <a:pt x="394970" y="128270"/>
                  </a:lnTo>
                  <a:lnTo>
                    <a:pt x="401320" y="128270"/>
                  </a:lnTo>
                  <a:lnTo>
                    <a:pt x="401320" y="124460"/>
                  </a:lnTo>
                  <a:lnTo>
                    <a:pt x="402590" y="119380"/>
                  </a:lnTo>
                  <a:close/>
                </a:path>
                <a:path w="1330960" h="171450">
                  <a:moveTo>
                    <a:pt x="421640" y="123190"/>
                  </a:moveTo>
                  <a:lnTo>
                    <a:pt x="417830" y="123190"/>
                  </a:lnTo>
                  <a:lnTo>
                    <a:pt x="412750" y="120650"/>
                  </a:lnTo>
                  <a:lnTo>
                    <a:pt x="410210" y="130810"/>
                  </a:lnTo>
                  <a:lnTo>
                    <a:pt x="414020" y="130810"/>
                  </a:lnTo>
                  <a:lnTo>
                    <a:pt x="416560" y="132080"/>
                  </a:lnTo>
                  <a:lnTo>
                    <a:pt x="420370" y="132080"/>
                  </a:lnTo>
                  <a:lnTo>
                    <a:pt x="420370" y="128270"/>
                  </a:lnTo>
                  <a:lnTo>
                    <a:pt x="421640" y="123190"/>
                  </a:lnTo>
                  <a:close/>
                </a:path>
                <a:path w="1330960" h="171450">
                  <a:moveTo>
                    <a:pt x="440690" y="125730"/>
                  </a:moveTo>
                  <a:lnTo>
                    <a:pt x="434340" y="125730"/>
                  </a:lnTo>
                  <a:lnTo>
                    <a:pt x="430530" y="124460"/>
                  </a:lnTo>
                  <a:lnTo>
                    <a:pt x="430530" y="129540"/>
                  </a:lnTo>
                  <a:lnTo>
                    <a:pt x="429260" y="133350"/>
                  </a:lnTo>
                  <a:lnTo>
                    <a:pt x="431800" y="134620"/>
                  </a:lnTo>
                  <a:lnTo>
                    <a:pt x="435610" y="134620"/>
                  </a:lnTo>
                  <a:lnTo>
                    <a:pt x="439420" y="135890"/>
                  </a:lnTo>
                  <a:lnTo>
                    <a:pt x="439420" y="130810"/>
                  </a:lnTo>
                  <a:lnTo>
                    <a:pt x="440690" y="125730"/>
                  </a:lnTo>
                  <a:close/>
                </a:path>
                <a:path w="1330960" h="171450">
                  <a:moveTo>
                    <a:pt x="459740" y="129540"/>
                  </a:moveTo>
                  <a:lnTo>
                    <a:pt x="455930" y="129540"/>
                  </a:lnTo>
                  <a:lnTo>
                    <a:pt x="453390" y="128270"/>
                  </a:lnTo>
                  <a:lnTo>
                    <a:pt x="449580" y="128270"/>
                  </a:lnTo>
                  <a:lnTo>
                    <a:pt x="448310" y="132080"/>
                  </a:lnTo>
                  <a:lnTo>
                    <a:pt x="448310" y="137160"/>
                  </a:lnTo>
                  <a:lnTo>
                    <a:pt x="450850" y="137160"/>
                  </a:lnTo>
                  <a:lnTo>
                    <a:pt x="454660" y="138430"/>
                  </a:lnTo>
                  <a:lnTo>
                    <a:pt x="457200" y="138430"/>
                  </a:lnTo>
                  <a:lnTo>
                    <a:pt x="458470" y="134620"/>
                  </a:lnTo>
                  <a:lnTo>
                    <a:pt x="459740" y="129540"/>
                  </a:lnTo>
                  <a:close/>
                </a:path>
                <a:path w="1330960" h="171450">
                  <a:moveTo>
                    <a:pt x="478790" y="132080"/>
                  </a:moveTo>
                  <a:lnTo>
                    <a:pt x="472440" y="132080"/>
                  </a:lnTo>
                  <a:lnTo>
                    <a:pt x="468630" y="130810"/>
                  </a:lnTo>
                  <a:lnTo>
                    <a:pt x="467360" y="135890"/>
                  </a:lnTo>
                  <a:lnTo>
                    <a:pt x="467360" y="139700"/>
                  </a:lnTo>
                  <a:lnTo>
                    <a:pt x="469900" y="140970"/>
                  </a:lnTo>
                  <a:lnTo>
                    <a:pt x="473710" y="140970"/>
                  </a:lnTo>
                  <a:lnTo>
                    <a:pt x="477520" y="142240"/>
                  </a:lnTo>
                  <a:lnTo>
                    <a:pt x="477520" y="137160"/>
                  </a:lnTo>
                  <a:lnTo>
                    <a:pt x="478790" y="132080"/>
                  </a:lnTo>
                  <a:close/>
                </a:path>
                <a:path w="1330960" h="171450">
                  <a:moveTo>
                    <a:pt x="497840" y="135890"/>
                  </a:moveTo>
                  <a:lnTo>
                    <a:pt x="494030" y="134620"/>
                  </a:lnTo>
                  <a:lnTo>
                    <a:pt x="487680" y="134620"/>
                  </a:lnTo>
                  <a:lnTo>
                    <a:pt x="487680" y="138430"/>
                  </a:lnTo>
                  <a:lnTo>
                    <a:pt x="486410" y="143510"/>
                  </a:lnTo>
                  <a:lnTo>
                    <a:pt x="490220" y="143510"/>
                  </a:lnTo>
                  <a:lnTo>
                    <a:pt x="492760" y="144780"/>
                  </a:lnTo>
                  <a:lnTo>
                    <a:pt x="496570" y="144780"/>
                  </a:lnTo>
                  <a:lnTo>
                    <a:pt x="496570" y="139700"/>
                  </a:lnTo>
                  <a:lnTo>
                    <a:pt x="497840" y="135890"/>
                  </a:lnTo>
                  <a:close/>
                </a:path>
                <a:path w="1330960" h="171450">
                  <a:moveTo>
                    <a:pt x="516890" y="138430"/>
                  </a:moveTo>
                  <a:lnTo>
                    <a:pt x="513080" y="137160"/>
                  </a:lnTo>
                  <a:lnTo>
                    <a:pt x="506730" y="137160"/>
                  </a:lnTo>
                  <a:lnTo>
                    <a:pt x="506730" y="142240"/>
                  </a:lnTo>
                  <a:lnTo>
                    <a:pt x="505460" y="146050"/>
                  </a:lnTo>
                  <a:lnTo>
                    <a:pt x="509270" y="147320"/>
                  </a:lnTo>
                  <a:lnTo>
                    <a:pt x="515620" y="147320"/>
                  </a:lnTo>
                  <a:lnTo>
                    <a:pt x="515620" y="142240"/>
                  </a:lnTo>
                  <a:lnTo>
                    <a:pt x="516890" y="138430"/>
                  </a:lnTo>
                  <a:close/>
                </a:path>
                <a:path w="1330960" h="171450">
                  <a:moveTo>
                    <a:pt x="535940" y="140970"/>
                  </a:moveTo>
                  <a:lnTo>
                    <a:pt x="533400" y="140970"/>
                  </a:lnTo>
                  <a:lnTo>
                    <a:pt x="529590" y="139700"/>
                  </a:lnTo>
                  <a:lnTo>
                    <a:pt x="525780" y="139700"/>
                  </a:lnTo>
                  <a:lnTo>
                    <a:pt x="525780" y="148590"/>
                  </a:lnTo>
                  <a:lnTo>
                    <a:pt x="528320" y="149860"/>
                  </a:lnTo>
                  <a:lnTo>
                    <a:pt x="534670" y="149860"/>
                  </a:lnTo>
                  <a:lnTo>
                    <a:pt x="535940" y="146050"/>
                  </a:lnTo>
                  <a:lnTo>
                    <a:pt x="535940" y="140970"/>
                  </a:lnTo>
                  <a:close/>
                </a:path>
                <a:path w="1330960" h="171450">
                  <a:moveTo>
                    <a:pt x="554990" y="143510"/>
                  </a:moveTo>
                  <a:lnTo>
                    <a:pt x="552450" y="143510"/>
                  </a:lnTo>
                  <a:lnTo>
                    <a:pt x="548640" y="142240"/>
                  </a:lnTo>
                  <a:lnTo>
                    <a:pt x="546100" y="142240"/>
                  </a:lnTo>
                  <a:lnTo>
                    <a:pt x="544830" y="147320"/>
                  </a:lnTo>
                  <a:lnTo>
                    <a:pt x="544830" y="151130"/>
                  </a:lnTo>
                  <a:lnTo>
                    <a:pt x="547370" y="152400"/>
                  </a:lnTo>
                  <a:lnTo>
                    <a:pt x="554990" y="152400"/>
                  </a:lnTo>
                  <a:lnTo>
                    <a:pt x="554990" y="143510"/>
                  </a:lnTo>
                  <a:close/>
                </a:path>
                <a:path w="1330960" h="171450">
                  <a:moveTo>
                    <a:pt x="575310" y="146050"/>
                  </a:moveTo>
                  <a:lnTo>
                    <a:pt x="571500" y="144780"/>
                  </a:lnTo>
                  <a:lnTo>
                    <a:pt x="565150" y="144780"/>
                  </a:lnTo>
                  <a:lnTo>
                    <a:pt x="565150" y="149860"/>
                  </a:lnTo>
                  <a:lnTo>
                    <a:pt x="563880" y="153670"/>
                  </a:lnTo>
                  <a:lnTo>
                    <a:pt x="567690" y="153670"/>
                  </a:lnTo>
                  <a:lnTo>
                    <a:pt x="570230" y="154940"/>
                  </a:lnTo>
                  <a:lnTo>
                    <a:pt x="574040" y="154940"/>
                  </a:lnTo>
                  <a:lnTo>
                    <a:pt x="574040" y="149860"/>
                  </a:lnTo>
                  <a:lnTo>
                    <a:pt x="575310" y="146050"/>
                  </a:lnTo>
                  <a:close/>
                </a:path>
                <a:path w="1330960" h="171450">
                  <a:moveTo>
                    <a:pt x="594360" y="147320"/>
                  </a:moveTo>
                  <a:lnTo>
                    <a:pt x="585470" y="147320"/>
                  </a:lnTo>
                  <a:lnTo>
                    <a:pt x="584200" y="151130"/>
                  </a:lnTo>
                  <a:lnTo>
                    <a:pt x="584200" y="156210"/>
                  </a:lnTo>
                  <a:lnTo>
                    <a:pt x="590550" y="156210"/>
                  </a:lnTo>
                  <a:lnTo>
                    <a:pt x="593090" y="157480"/>
                  </a:lnTo>
                  <a:lnTo>
                    <a:pt x="594360" y="152400"/>
                  </a:lnTo>
                  <a:lnTo>
                    <a:pt x="594360" y="147320"/>
                  </a:lnTo>
                  <a:close/>
                </a:path>
                <a:path w="1330960" h="171450">
                  <a:moveTo>
                    <a:pt x="614680" y="149860"/>
                  </a:moveTo>
                  <a:lnTo>
                    <a:pt x="607060" y="149860"/>
                  </a:lnTo>
                  <a:lnTo>
                    <a:pt x="604520" y="148590"/>
                  </a:lnTo>
                  <a:lnTo>
                    <a:pt x="604520" y="153670"/>
                  </a:lnTo>
                  <a:lnTo>
                    <a:pt x="603250" y="158750"/>
                  </a:lnTo>
                  <a:lnTo>
                    <a:pt x="613410" y="158750"/>
                  </a:lnTo>
                  <a:lnTo>
                    <a:pt x="613410" y="154940"/>
                  </a:lnTo>
                  <a:lnTo>
                    <a:pt x="614680" y="149860"/>
                  </a:lnTo>
                  <a:close/>
                </a:path>
                <a:path w="1330960" h="171450">
                  <a:moveTo>
                    <a:pt x="633730" y="152400"/>
                  </a:moveTo>
                  <a:lnTo>
                    <a:pt x="629920" y="151130"/>
                  </a:lnTo>
                  <a:lnTo>
                    <a:pt x="623570" y="151130"/>
                  </a:lnTo>
                  <a:lnTo>
                    <a:pt x="623570" y="154940"/>
                  </a:lnTo>
                  <a:lnTo>
                    <a:pt x="622300" y="160020"/>
                  </a:lnTo>
                  <a:lnTo>
                    <a:pt x="626110" y="160020"/>
                  </a:lnTo>
                  <a:lnTo>
                    <a:pt x="628650" y="161290"/>
                  </a:lnTo>
                  <a:lnTo>
                    <a:pt x="632460" y="161290"/>
                  </a:lnTo>
                  <a:lnTo>
                    <a:pt x="632460" y="156210"/>
                  </a:lnTo>
                  <a:lnTo>
                    <a:pt x="633730" y="152400"/>
                  </a:lnTo>
                  <a:close/>
                </a:path>
                <a:path w="1330960" h="171450">
                  <a:moveTo>
                    <a:pt x="651510" y="153670"/>
                  </a:moveTo>
                  <a:lnTo>
                    <a:pt x="648970" y="152400"/>
                  </a:lnTo>
                  <a:lnTo>
                    <a:pt x="642620" y="152400"/>
                  </a:lnTo>
                  <a:lnTo>
                    <a:pt x="642620" y="157480"/>
                  </a:lnTo>
                  <a:lnTo>
                    <a:pt x="641350" y="161290"/>
                  </a:lnTo>
                  <a:lnTo>
                    <a:pt x="645160" y="162560"/>
                  </a:lnTo>
                  <a:lnTo>
                    <a:pt x="651510" y="162560"/>
                  </a:lnTo>
                  <a:lnTo>
                    <a:pt x="651510" y="153670"/>
                  </a:lnTo>
                  <a:close/>
                </a:path>
                <a:path w="1330960" h="171450">
                  <a:moveTo>
                    <a:pt x="670560" y="154940"/>
                  </a:moveTo>
                  <a:lnTo>
                    <a:pt x="668020" y="154940"/>
                  </a:lnTo>
                  <a:lnTo>
                    <a:pt x="665480" y="153670"/>
                  </a:lnTo>
                  <a:lnTo>
                    <a:pt x="661670" y="153670"/>
                  </a:lnTo>
                  <a:lnTo>
                    <a:pt x="661670" y="158750"/>
                  </a:lnTo>
                  <a:lnTo>
                    <a:pt x="660400" y="163830"/>
                  </a:lnTo>
                  <a:lnTo>
                    <a:pt x="670560" y="163830"/>
                  </a:lnTo>
                  <a:lnTo>
                    <a:pt x="670560" y="154940"/>
                  </a:lnTo>
                  <a:close/>
                </a:path>
                <a:path w="1330960" h="171450">
                  <a:moveTo>
                    <a:pt x="689610" y="156210"/>
                  </a:moveTo>
                  <a:lnTo>
                    <a:pt x="684530" y="156210"/>
                  </a:lnTo>
                  <a:lnTo>
                    <a:pt x="680720" y="154940"/>
                  </a:lnTo>
                  <a:lnTo>
                    <a:pt x="680720" y="160020"/>
                  </a:lnTo>
                  <a:lnTo>
                    <a:pt x="679450" y="165100"/>
                  </a:lnTo>
                  <a:lnTo>
                    <a:pt x="689610" y="165100"/>
                  </a:lnTo>
                  <a:lnTo>
                    <a:pt x="689610" y="156210"/>
                  </a:lnTo>
                  <a:close/>
                </a:path>
                <a:path w="1330960" h="171450">
                  <a:moveTo>
                    <a:pt x="709930" y="157480"/>
                  </a:moveTo>
                  <a:lnTo>
                    <a:pt x="706120" y="157480"/>
                  </a:lnTo>
                  <a:lnTo>
                    <a:pt x="703580" y="156210"/>
                  </a:lnTo>
                  <a:lnTo>
                    <a:pt x="699770" y="156210"/>
                  </a:lnTo>
                  <a:lnTo>
                    <a:pt x="699770" y="161290"/>
                  </a:lnTo>
                  <a:lnTo>
                    <a:pt x="698500" y="166370"/>
                  </a:lnTo>
                  <a:lnTo>
                    <a:pt x="708660" y="166370"/>
                  </a:lnTo>
                  <a:lnTo>
                    <a:pt x="708660" y="161290"/>
                  </a:lnTo>
                  <a:lnTo>
                    <a:pt x="709930" y="157480"/>
                  </a:lnTo>
                  <a:close/>
                </a:path>
                <a:path w="1330960" h="171450">
                  <a:moveTo>
                    <a:pt x="728980" y="158750"/>
                  </a:moveTo>
                  <a:lnTo>
                    <a:pt x="725170" y="158750"/>
                  </a:lnTo>
                  <a:lnTo>
                    <a:pt x="722630" y="157480"/>
                  </a:lnTo>
                  <a:lnTo>
                    <a:pt x="718820" y="157480"/>
                  </a:lnTo>
                  <a:lnTo>
                    <a:pt x="718820" y="167640"/>
                  </a:lnTo>
                  <a:lnTo>
                    <a:pt x="727710" y="167640"/>
                  </a:lnTo>
                  <a:lnTo>
                    <a:pt x="728980" y="162560"/>
                  </a:lnTo>
                  <a:lnTo>
                    <a:pt x="728980" y="158750"/>
                  </a:lnTo>
                  <a:close/>
                </a:path>
                <a:path w="1330960" h="171450">
                  <a:moveTo>
                    <a:pt x="748030" y="158750"/>
                  </a:moveTo>
                  <a:lnTo>
                    <a:pt x="737870" y="158750"/>
                  </a:lnTo>
                  <a:lnTo>
                    <a:pt x="737870" y="168910"/>
                  </a:lnTo>
                  <a:lnTo>
                    <a:pt x="748030" y="168910"/>
                  </a:lnTo>
                  <a:lnTo>
                    <a:pt x="748030" y="158750"/>
                  </a:lnTo>
                  <a:close/>
                </a:path>
                <a:path w="1330960" h="171450">
                  <a:moveTo>
                    <a:pt x="767080" y="160020"/>
                  </a:moveTo>
                  <a:lnTo>
                    <a:pt x="758190" y="160020"/>
                  </a:lnTo>
                  <a:lnTo>
                    <a:pt x="758190" y="163830"/>
                  </a:lnTo>
                  <a:lnTo>
                    <a:pt x="756920" y="168910"/>
                  </a:lnTo>
                  <a:lnTo>
                    <a:pt x="767080" y="168910"/>
                  </a:lnTo>
                  <a:lnTo>
                    <a:pt x="767080" y="160020"/>
                  </a:lnTo>
                  <a:close/>
                </a:path>
                <a:path w="1330960" h="171450">
                  <a:moveTo>
                    <a:pt x="787400" y="161290"/>
                  </a:moveTo>
                  <a:lnTo>
                    <a:pt x="783590" y="161290"/>
                  </a:lnTo>
                  <a:lnTo>
                    <a:pt x="781050" y="160020"/>
                  </a:lnTo>
                  <a:lnTo>
                    <a:pt x="777240" y="160020"/>
                  </a:lnTo>
                  <a:lnTo>
                    <a:pt x="777240" y="170180"/>
                  </a:lnTo>
                  <a:lnTo>
                    <a:pt x="787400" y="170180"/>
                  </a:lnTo>
                  <a:lnTo>
                    <a:pt x="787400" y="161290"/>
                  </a:lnTo>
                  <a:close/>
                </a:path>
                <a:path w="1330960" h="171450">
                  <a:moveTo>
                    <a:pt x="806450" y="161290"/>
                  </a:moveTo>
                  <a:lnTo>
                    <a:pt x="797560" y="161290"/>
                  </a:lnTo>
                  <a:lnTo>
                    <a:pt x="796290" y="166370"/>
                  </a:lnTo>
                  <a:lnTo>
                    <a:pt x="796290" y="170180"/>
                  </a:lnTo>
                  <a:lnTo>
                    <a:pt x="806450" y="170180"/>
                  </a:lnTo>
                  <a:lnTo>
                    <a:pt x="806450" y="161290"/>
                  </a:lnTo>
                  <a:close/>
                </a:path>
                <a:path w="1330960" h="171450">
                  <a:moveTo>
                    <a:pt x="826770" y="161290"/>
                  </a:moveTo>
                  <a:lnTo>
                    <a:pt x="816610" y="161290"/>
                  </a:lnTo>
                  <a:lnTo>
                    <a:pt x="816610" y="171450"/>
                  </a:lnTo>
                  <a:lnTo>
                    <a:pt x="826770" y="171450"/>
                  </a:lnTo>
                  <a:lnTo>
                    <a:pt x="826770" y="161290"/>
                  </a:lnTo>
                  <a:close/>
                </a:path>
                <a:path w="1330960" h="171450">
                  <a:moveTo>
                    <a:pt x="845820" y="161290"/>
                  </a:moveTo>
                  <a:lnTo>
                    <a:pt x="835660" y="161290"/>
                  </a:lnTo>
                  <a:lnTo>
                    <a:pt x="835660" y="171450"/>
                  </a:lnTo>
                  <a:lnTo>
                    <a:pt x="845820" y="171450"/>
                  </a:lnTo>
                  <a:lnTo>
                    <a:pt x="845820" y="161290"/>
                  </a:lnTo>
                  <a:close/>
                </a:path>
                <a:path w="1330960" h="171450">
                  <a:moveTo>
                    <a:pt x="866140" y="161290"/>
                  </a:moveTo>
                  <a:lnTo>
                    <a:pt x="863600" y="161290"/>
                  </a:lnTo>
                  <a:lnTo>
                    <a:pt x="855980" y="161290"/>
                  </a:lnTo>
                  <a:lnTo>
                    <a:pt x="855980" y="171450"/>
                  </a:lnTo>
                  <a:lnTo>
                    <a:pt x="863600" y="171450"/>
                  </a:lnTo>
                  <a:lnTo>
                    <a:pt x="866140" y="171450"/>
                  </a:lnTo>
                  <a:lnTo>
                    <a:pt x="866140" y="161290"/>
                  </a:lnTo>
                  <a:close/>
                </a:path>
                <a:path w="1330960" h="171450">
                  <a:moveTo>
                    <a:pt x="886460" y="166370"/>
                  </a:moveTo>
                  <a:lnTo>
                    <a:pt x="885190" y="161290"/>
                  </a:lnTo>
                  <a:lnTo>
                    <a:pt x="876300" y="161290"/>
                  </a:lnTo>
                  <a:lnTo>
                    <a:pt x="876300" y="171450"/>
                  </a:lnTo>
                  <a:lnTo>
                    <a:pt x="886460" y="171450"/>
                  </a:lnTo>
                  <a:lnTo>
                    <a:pt x="886460" y="166370"/>
                  </a:lnTo>
                  <a:close/>
                </a:path>
                <a:path w="1330960" h="171450">
                  <a:moveTo>
                    <a:pt x="905510" y="161290"/>
                  </a:moveTo>
                  <a:lnTo>
                    <a:pt x="895350" y="161290"/>
                  </a:lnTo>
                  <a:lnTo>
                    <a:pt x="895350" y="171450"/>
                  </a:lnTo>
                  <a:lnTo>
                    <a:pt x="905510" y="171450"/>
                  </a:lnTo>
                  <a:lnTo>
                    <a:pt x="905510" y="161290"/>
                  </a:lnTo>
                  <a:close/>
                </a:path>
                <a:path w="1330960" h="171450">
                  <a:moveTo>
                    <a:pt x="924560" y="161290"/>
                  </a:moveTo>
                  <a:lnTo>
                    <a:pt x="915670" y="161290"/>
                  </a:lnTo>
                  <a:lnTo>
                    <a:pt x="915670" y="171450"/>
                  </a:lnTo>
                  <a:lnTo>
                    <a:pt x="918210" y="170180"/>
                  </a:lnTo>
                  <a:lnTo>
                    <a:pt x="924560" y="170180"/>
                  </a:lnTo>
                  <a:lnTo>
                    <a:pt x="924560" y="161290"/>
                  </a:lnTo>
                  <a:close/>
                </a:path>
                <a:path w="1330960" h="171450">
                  <a:moveTo>
                    <a:pt x="944880" y="161290"/>
                  </a:moveTo>
                  <a:lnTo>
                    <a:pt x="934720" y="161290"/>
                  </a:lnTo>
                  <a:lnTo>
                    <a:pt x="934720" y="170180"/>
                  </a:lnTo>
                  <a:lnTo>
                    <a:pt x="944880" y="170180"/>
                  </a:lnTo>
                  <a:lnTo>
                    <a:pt x="944880" y="161290"/>
                  </a:lnTo>
                  <a:close/>
                </a:path>
                <a:path w="1330960" h="171450">
                  <a:moveTo>
                    <a:pt x="963930" y="160020"/>
                  </a:moveTo>
                  <a:lnTo>
                    <a:pt x="953770" y="160020"/>
                  </a:lnTo>
                  <a:lnTo>
                    <a:pt x="955040" y="165100"/>
                  </a:lnTo>
                  <a:lnTo>
                    <a:pt x="955040" y="170180"/>
                  </a:lnTo>
                  <a:lnTo>
                    <a:pt x="957580" y="168910"/>
                  </a:lnTo>
                  <a:lnTo>
                    <a:pt x="963930" y="168910"/>
                  </a:lnTo>
                  <a:lnTo>
                    <a:pt x="963930" y="160020"/>
                  </a:lnTo>
                  <a:close/>
                </a:path>
                <a:path w="1330960" h="171450">
                  <a:moveTo>
                    <a:pt x="984250" y="163830"/>
                  </a:moveTo>
                  <a:lnTo>
                    <a:pt x="982980" y="158750"/>
                  </a:lnTo>
                  <a:lnTo>
                    <a:pt x="976630" y="158750"/>
                  </a:lnTo>
                  <a:lnTo>
                    <a:pt x="974090" y="160020"/>
                  </a:lnTo>
                  <a:lnTo>
                    <a:pt x="974090" y="168910"/>
                  </a:lnTo>
                  <a:lnTo>
                    <a:pt x="984250" y="168910"/>
                  </a:lnTo>
                  <a:lnTo>
                    <a:pt x="984250" y="163830"/>
                  </a:lnTo>
                  <a:close/>
                </a:path>
                <a:path w="1330960" h="171450">
                  <a:moveTo>
                    <a:pt x="1003300" y="158750"/>
                  </a:moveTo>
                  <a:lnTo>
                    <a:pt x="993140" y="158750"/>
                  </a:lnTo>
                  <a:lnTo>
                    <a:pt x="993140" y="163830"/>
                  </a:lnTo>
                  <a:lnTo>
                    <a:pt x="994410" y="167640"/>
                  </a:lnTo>
                  <a:lnTo>
                    <a:pt x="1003300" y="167640"/>
                  </a:lnTo>
                  <a:lnTo>
                    <a:pt x="1003300" y="158750"/>
                  </a:lnTo>
                  <a:close/>
                </a:path>
                <a:path w="1330960" h="171450">
                  <a:moveTo>
                    <a:pt x="1022350" y="157480"/>
                  </a:moveTo>
                  <a:lnTo>
                    <a:pt x="1012190" y="157480"/>
                  </a:lnTo>
                  <a:lnTo>
                    <a:pt x="1013460" y="162560"/>
                  </a:lnTo>
                  <a:lnTo>
                    <a:pt x="1013460" y="166370"/>
                  </a:lnTo>
                  <a:lnTo>
                    <a:pt x="1022350" y="166370"/>
                  </a:lnTo>
                  <a:lnTo>
                    <a:pt x="1022350" y="157480"/>
                  </a:lnTo>
                  <a:close/>
                </a:path>
                <a:path w="1330960" h="171450">
                  <a:moveTo>
                    <a:pt x="1042670" y="165100"/>
                  </a:moveTo>
                  <a:lnTo>
                    <a:pt x="1041400" y="160020"/>
                  </a:lnTo>
                  <a:lnTo>
                    <a:pt x="1041400" y="156210"/>
                  </a:lnTo>
                  <a:lnTo>
                    <a:pt x="1031240" y="156210"/>
                  </a:lnTo>
                  <a:lnTo>
                    <a:pt x="1032510" y="161290"/>
                  </a:lnTo>
                  <a:lnTo>
                    <a:pt x="1032510" y="166370"/>
                  </a:lnTo>
                  <a:lnTo>
                    <a:pt x="1036320" y="165100"/>
                  </a:lnTo>
                  <a:lnTo>
                    <a:pt x="1042670" y="165100"/>
                  </a:lnTo>
                  <a:close/>
                </a:path>
                <a:path w="1330960" h="171450">
                  <a:moveTo>
                    <a:pt x="1061720" y="163830"/>
                  </a:moveTo>
                  <a:lnTo>
                    <a:pt x="1060450" y="158750"/>
                  </a:lnTo>
                  <a:lnTo>
                    <a:pt x="1060450" y="153670"/>
                  </a:lnTo>
                  <a:lnTo>
                    <a:pt x="1057910" y="154940"/>
                  </a:lnTo>
                  <a:lnTo>
                    <a:pt x="1051560" y="154940"/>
                  </a:lnTo>
                  <a:lnTo>
                    <a:pt x="1051560" y="163830"/>
                  </a:lnTo>
                  <a:lnTo>
                    <a:pt x="1061720" y="163830"/>
                  </a:lnTo>
                  <a:close/>
                </a:path>
                <a:path w="1330960" h="171450">
                  <a:moveTo>
                    <a:pt x="1080770" y="162560"/>
                  </a:moveTo>
                  <a:lnTo>
                    <a:pt x="1079500" y="157480"/>
                  </a:lnTo>
                  <a:lnTo>
                    <a:pt x="1079500" y="152400"/>
                  </a:lnTo>
                  <a:lnTo>
                    <a:pt x="1076960" y="153670"/>
                  </a:lnTo>
                  <a:lnTo>
                    <a:pt x="1069340" y="153670"/>
                  </a:lnTo>
                  <a:lnTo>
                    <a:pt x="1070610" y="158750"/>
                  </a:lnTo>
                  <a:lnTo>
                    <a:pt x="1070610" y="162560"/>
                  </a:lnTo>
                  <a:lnTo>
                    <a:pt x="1080770" y="162560"/>
                  </a:lnTo>
                  <a:close/>
                </a:path>
                <a:path w="1330960" h="171450">
                  <a:moveTo>
                    <a:pt x="1099820" y="160020"/>
                  </a:moveTo>
                  <a:lnTo>
                    <a:pt x="1098550" y="156210"/>
                  </a:lnTo>
                  <a:lnTo>
                    <a:pt x="1098550" y="151130"/>
                  </a:lnTo>
                  <a:lnTo>
                    <a:pt x="1096010" y="151130"/>
                  </a:lnTo>
                  <a:lnTo>
                    <a:pt x="1092200" y="152400"/>
                  </a:lnTo>
                  <a:lnTo>
                    <a:pt x="1088390" y="152400"/>
                  </a:lnTo>
                  <a:lnTo>
                    <a:pt x="1089660" y="156210"/>
                  </a:lnTo>
                  <a:lnTo>
                    <a:pt x="1089660" y="161290"/>
                  </a:lnTo>
                  <a:lnTo>
                    <a:pt x="1096010" y="161290"/>
                  </a:lnTo>
                  <a:lnTo>
                    <a:pt x="1099820" y="160020"/>
                  </a:lnTo>
                  <a:close/>
                </a:path>
                <a:path w="1330960" h="171450">
                  <a:moveTo>
                    <a:pt x="1118870" y="158750"/>
                  </a:moveTo>
                  <a:lnTo>
                    <a:pt x="1117600" y="153670"/>
                  </a:lnTo>
                  <a:lnTo>
                    <a:pt x="1117600" y="149860"/>
                  </a:lnTo>
                  <a:lnTo>
                    <a:pt x="1107440" y="149860"/>
                  </a:lnTo>
                  <a:lnTo>
                    <a:pt x="1108710" y="154940"/>
                  </a:lnTo>
                  <a:lnTo>
                    <a:pt x="1108710" y="160020"/>
                  </a:lnTo>
                  <a:lnTo>
                    <a:pt x="1112520" y="158750"/>
                  </a:lnTo>
                  <a:lnTo>
                    <a:pt x="1118870" y="158750"/>
                  </a:lnTo>
                  <a:close/>
                </a:path>
                <a:path w="1330960" h="171450">
                  <a:moveTo>
                    <a:pt x="1137920" y="152400"/>
                  </a:moveTo>
                  <a:lnTo>
                    <a:pt x="1136650" y="147320"/>
                  </a:lnTo>
                  <a:lnTo>
                    <a:pt x="1134110" y="147320"/>
                  </a:lnTo>
                  <a:lnTo>
                    <a:pt x="1130300" y="148590"/>
                  </a:lnTo>
                  <a:lnTo>
                    <a:pt x="1127760" y="148590"/>
                  </a:lnTo>
                  <a:lnTo>
                    <a:pt x="1127760" y="157480"/>
                  </a:lnTo>
                  <a:lnTo>
                    <a:pt x="1134110" y="157480"/>
                  </a:lnTo>
                  <a:lnTo>
                    <a:pt x="1137920" y="156210"/>
                  </a:lnTo>
                  <a:lnTo>
                    <a:pt x="1137920" y="152400"/>
                  </a:lnTo>
                  <a:close/>
                </a:path>
                <a:path w="1330960" h="171450">
                  <a:moveTo>
                    <a:pt x="1158240" y="153670"/>
                  </a:moveTo>
                  <a:lnTo>
                    <a:pt x="1156970" y="149860"/>
                  </a:lnTo>
                  <a:lnTo>
                    <a:pt x="1156970" y="144780"/>
                  </a:lnTo>
                  <a:lnTo>
                    <a:pt x="1153160" y="146050"/>
                  </a:lnTo>
                  <a:lnTo>
                    <a:pt x="1146810" y="146050"/>
                  </a:lnTo>
                  <a:lnTo>
                    <a:pt x="1148080" y="151130"/>
                  </a:lnTo>
                  <a:lnTo>
                    <a:pt x="1148080" y="156210"/>
                  </a:lnTo>
                  <a:lnTo>
                    <a:pt x="1151890" y="154940"/>
                  </a:lnTo>
                  <a:lnTo>
                    <a:pt x="1154430" y="154940"/>
                  </a:lnTo>
                  <a:lnTo>
                    <a:pt x="1158240" y="153670"/>
                  </a:lnTo>
                  <a:close/>
                </a:path>
                <a:path w="1330960" h="171450">
                  <a:moveTo>
                    <a:pt x="1177290" y="147320"/>
                  </a:moveTo>
                  <a:lnTo>
                    <a:pt x="1176020" y="142240"/>
                  </a:lnTo>
                  <a:lnTo>
                    <a:pt x="1173480" y="143510"/>
                  </a:lnTo>
                  <a:lnTo>
                    <a:pt x="1165860" y="143510"/>
                  </a:lnTo>
                  <a:lnTo>
                    <a:pt x="1168400" y="153670"/>
                  </a:lnTo>
                  <a:lnTo>
                    <a:pt x="1170940" y="152400"/>
                  </a:lnTo>
                  <a:lnTo>
                    <a:pt x="1177290" y="152400"/>
                  </a:lnTo>
                  <a:lnTo>
                    <a:pt x="1177290" y="147320"/>
                  </a:lnTo>
                  <a:close/>
                </a:path>
                <a:path w="1330960" h="171450">
                  <a:moveTo>
                    <a:pt x="1197610" y="149860"/>
                  </a:moveTo>
                  <a:lnTo>
                    <a:pt x="1196340" y="144780"/>
                  </a:lnTo>
                  <a:lnTo>
                    <a:pt x="1196340" y="139700"/>
                  </a:lnTo>
                  <a:lnTo>
                    <a:pt x="1192530" y="140970"/>
                  </a:lnTo>
                  <a:lnTo>
                    <a:pt x="1189990" y="140970"/>
                  </a:lnTo>
                  <a:lnTo>
                    <a:pt x="1186180" y="142240"/>
                  </a:lnTo>
                  <a:lnTo>
                    <a:pt x="1186180" y="146050"/>
                  </a:lnTo>
                  <a:lnTo>
                    <a:pt x="1187450" y="151130"/>
                  </a:lnTo>
                  <a:lnTo>
                    <a:pt x="1189990" y="149860"/>
                  </a:lnTo>
                  <a:lnTo>
                    <a:pt x="1197610" y="149860"/>
                  </a:lnTo>
                  <a:close/>
                </a:path>
                <a:path w="1330960" h="171450">
                  <a:moveTo>
                    <a:pt x="1216660" y="147320"/>
                  </a:moveTo>
                  <a:lnTo>
                    <a:pt x="1215390" y="142240"/>
                  </a:lnTo>
                  <a:lnTo>
                    <a:pt x="1215390" y="137160"/>
                  </a:lnTo>
                  <a:lnTo>
                    <a:pt x="1211580" y="138430"/>
                  </a:lnTo>
                  <a:lnTo>
                    <a:pt x="1209040" y="138430"/>
                  </a:lnTo>
                  <a:lnTo>
                    <a:pt x="1205230" y="139700"/>
                  </a:lnTo>
                  <a:lnTo>
                    <a:pt x="1206500" y="143510"/>
                  </a:lnTo>
                  <a:lnTo>
                    <a:pt x="1206500" y="148590"/>
                  </a:lnTo>
                  <a:lnTo>
                    <a:pt x="1210310" y="147320"/>
                  </a:lnTo>
                  <a:lnTo>
                    <a:pt x="1216660" y="147320"/>
                  </a:lnTo>
                  <a:close/>
                </a:path>
                <a:path w="1330960" h="171450">
                  <a:moveTo>
                    <a:pt x="1235710" y="139700"/>
                  </a:moveTo>
                  <a:lnTo>
                    <a:pt x="1234440" y="134620"/>
                  </a:lnTo>
                  <a:lnTo>
                    <a:pt x="1230630" y="134620"/>
                  </a:lnTo>
                  <a:lnTo>
                    <a:pt x="1228090" y="135890"/>
                  </a:lnTo>
                  <a:lnTo>
                    <a:pt x="1224280" y="135890"/>
                  </a:lnTo>
                  <a:lnTo>
                    <a:pt x="1225550" y="140970"/>
                  </a:lnTo>
                  <a:lnTo>
                    <a:pt x="1225550" y="146050"/>
                  </a:lnTo>
                  <a:lnTo>
                    <a:pt x="1229360" y="144780"/>
                  </a:lnTo>
                  <a:lnTo>
                    <a:pt x="1235710" y="144780"/>
                  </a:lnTo>
                  <a:lnTo>
                    <a:pt x="1235710" y="139700"/>
                  </a:lnTo>
                  <a:close/>
                </a:path>
                <a:path w="1330960" h="171450">
                  <a:moveTo>
                    <a:pt x="1254760" y="137160"/>
                  </a:moveTo>
                  <a:lnTo>
                    <a:pt x="1253490" y="132080"/>
                  </a:lnTo>
                  <a:lnTo>
                    <a:pt x="1249680" y="132080"/>
                  </a:lnTo>
                  <a:lnTo>
                    <a:pt x="1247140" y="133350"/>
                  </a:lnTo>
                  <a:lnTo>
                    <a:pt x="1243330" y="133350"/>
                  </a:lnTo>
                  <a:lnTo>
                    <a:pt x="1244600" y="138430"/>
                  </a:lnTo>
                  <a:lnTo>
                    <a:pt x="1244600" y="142240"/>
                  </a:lnTo>
                  <a:lnTo>
                    <a:pt x="1252220" y="142240"/>
                  </a:lnTo>
                  <a:lnTo>
                    <a:pt x="1254760" y="140970"/>
                  </a:lnTo>
                  <a:lnTo>
                    <a:pt x="1254760" y="137160"/>
                  </a:lnTo>
                  <a:close/>
                </a:path>
                <a:path w="1330960" h="171450">
                  <a:moveTo>
                    <a:pt x="1273810" y="133350"/>
                  </a:moveTo>
                  <a:lnTo>
                    <a:pt x="1272540" y="128270"/>
                  </a:lnTo>
                  <a:lnTo>
                    <a:pt x="1268730" y="129540"/>
                  </a:lnTo>
                  <a:lnTo>
                    <a:pt x="1266190" y="129540"/>
                  </a:lnTo>
                  <a:lnTo>
                    <a:pt x="1262380" y="130810"/>
                  </a:lnTo>
                  <a:lnTo>
                    <a:pt x="1263650" y="134620"/>
                  </a:lnTo>
                  <a:lnTo>
                    <a:pt x="1264920" y="139700"/>
                  </a:lnTo>
                  <a:lnTo>
                    <a:pt x="1267460" y="139700"/>
                  </a:lnTo>
                  <a:lnTo>
                    <a:pt x="1271270" y="138430"/>
                  </a:lnTo>
                  <a:lnTo>
                    <a:pt x="1273810" y="138430"/>
                  </a:lnTo>
                  <a:lnTo>
                    <a:pt x="1273810" y="133350"/>
                  </a:lnTo>
                  <a:close/>
                </a:path>
                <a:path w="1330960" h="171450">
                  <a:moveTo>
                    <a:pt x="1292860" y="134620"/>
                  </a:moveTo>
                  <a:lnTo>
                    <a:pt x="1291590" y="130810"/>
                  </a:lnTo>
                  <a:lnTo>
                    <a:pt x="1291590" y="125730"/>
                  </a:lnTo>
                  <a:lnTo>
                    <a:pt x="1287780" y="125730"/>
                  </a:lnTo>
                  <a:lnTo>
                    <a:pt x="1285240" y="127000"/>
                  </a:lnTo>
                  <a:lnTo>
                    <a:pt x="1281430" y="127000"/>
                  </a:lnTo>
                  <a:lnTo>
                    <a:pt x="1282700" y="132080"/>
                  </a:lnTo>
                  <a:lnTo>
                    <a:pt x="1283970" y="135890"/>
                  </a:lnTo>
                  <a:lnTo>
                    <a:pt x="1286510" y="135890"/>
                  </a:lnTo>
                  <a:lnTo>
                    <a:pt x="1290320" y="134620"/>
                  </a:lnTo>
                  <a:lnTo>
                    <a:pt x="1292860" y="134620"/>
                  </a:lnTo>
                  <a:close/>
                </a:path>
                <a:path w="1330960" h="171450">
                  <a:moveTo>
                    <a:pt x="1311910" y="130810"/>
                  </a:moveTo>
                  <a:lnTo>
                    <a:pt x="1310640" y="127000"/>
                  </a:lnTo>
                  <a:lnTo>
                    <a:pt x="1310640" y="121920"/>
                  </a:lnTo>
                  <a:lnTo>
                    <a:pt x="1306830" y="123190"/>
                  </a:lnTo>
                  <a:lnTo>
                    <a:pt x="1304290" y="123190"/>
                  </a:lnTo>
                  <a:lnTo>
                    <a:pt x="1300480" y="124460"/>
                  </a:lnTo>
                  <a:lnTo>
                    <a:pt x="1301750" y="128270"/>
                  </a:lnTo>
                  <a:lnTo>
                    <a:pt x="1303020" y="133350"/>
                  </a:lnTo>
                  <a:lnTo>
                    <a:pt x="1305560" y="132080"/>
                  </a:lnTo>
                  <a:lnTo>
                    <a:pt x="1308100" y="132080"/>
                  </a:lnTo>
                  <a:lnTo>
                    <a:pt x="1311910" y="130810"/>
                  </a:lnTo>
                  <a:close/>
                </a:path>
                <a:path w="1330960" h="171450">
                  <a:moveTo>
                    <a:pt x="1330960" y="128270"/>
                  </a:moveTo>
                  <a:lnTo>
                    <a:pt x="1328420" y="118110"/>
                  </a:lnTo>
                  <a:lnTo>
                    <a:pt x="1325880" y="119380"/>
                  </a:lnTo>
                  <a:lnTo>
                    <a:pt x="1322070" y="119380"/>
                  </a:lnTo>
                  <a:lnTo>
                    <a:pt x="1319530" y="120650"/>
                  </a:lnTo>
                  <a:lnTo>
                    <a:pt x="1320800" y="125730"/>
                  </a:lnTo>
                  <a:lnTo>
                    <a:pt x="1320800" y="129540"/>
                  </a:lnTo>
                  <a:lnTo>
                    <a:pt x="1324610" y="129540"/>
                  </a:lnTo>
                  <a:lnTo>
                    <a:pt x="1327150" y="128270"/>
                  </a:lnTo>
                  <a:lnTo>
                    <a:pt x="1330960" y="128270"/>
                  </a:lnTo>
                  <a:close/>
                </a:path>
              </a:pathLst>
            </a:custGeom>
            <a:solidFill>
              <a:srgbClr val="000000"/>
            </a:solidFill>
          </p:spPr>
          <p:txBody>
            <a:bodyPr wrap="square" lIns="0" tIns="0" rIns="0" bIns="0" rtlCol="0"/>
            <a:lstStyle/>
            <a:p>
              <a:endParaRPr sz="1906"/>
            </a:p>
          </p:txBody>
        </p:sp>
        <p:sp>
          <p:nvSpPr>
            <p:cNvPr id="71" name="object 71"/>
            <p:cNvSpPr/>
            <p:nvPr/>
          </p:nvSpPr>
          <p:spPr>
            <a:xfrm>
              <a:off x="3884930" y="4546599"/>
              <a:ext cx="678180" cy="1061720"/>
            </a:xfrm>
            <a:custGeom>
              <a:avLst/>
              <a:gdLst/>
              <a:ahLst/>
              <a:cxnLst/>
              <a:rect l="l" t="t" r="r" b="b"/>
              <a:pathLst>
                <a:path w="678179" h="1061720">
                  <a:moveTo>
                    <a:pt x="8890" y="247650"/>
                  </a:moveTo>
                  <a:lnTo>
                    <a:pt x="0" y="247650"/>
                  </a:lnTo>
                  <a:lnTo>
                    <a:pt x="0" y="257810"/>
                  </a:lnTo>
                  <a:lnTo>
                    <a:pt x="8890" y="257810"/>
                  </a:lnTo>
                  <a:lnTo>
                    <a:pt x="8890" y="247650"/>
                  </a:lnTo>
                  <a:close/>
                </a:path>
                <a:path w="678179" h="1061720">
                  <a:moveTo>
                    <a:pt x="8890" y="228600"/>
                  </a:moveTo>
                  <a:lnTo>
                    <a:pt x="0" y="228600"/>
                  </a:lnTo>
                  <a:lnTo>
                    <a:pt x="0" y="238760"/>
                  </a:lnTo>
                  <a:lnTo>
                    <a:pt x="8890" y="238760"/>
                  </a:lnTo>
                  <a:lnTo>
                    <a:pt x="8890" y="228600"/>
                  </a:lnTo>
                  <a:close/>
                </a:path>
                <a:path w="678179" h="1061720">
                  <a:moveTo>
                    <a:pt x="10160" y="274320"/>
                  </a:moveTo>
                  <a:lnTo>
                    <a:pt x="8890" y="270522"/>
                  </a:lnTo>
                  <a:lnTo>
                    <a:pt x="8890" y="267970"/>
                  </a:lnTo>
                  <a:lnTo>
                    <a:pt x="0" y="267970"/>
                  </a:lnTo>
                  <a:lnTo>
                    <a:pt x="0" y="278130"/>
                  </a:lnTo>
                  <a:lnTo>
                    <a:pt x="5080" y="278130"/>
                  </a:lnTo>
                  <a:lnTo>
                    <a:pt x="10160" y="276872"/>
                  </a:lnTo>
                  <a:lnTo>
                    <a:pt x="10160" y="274320"/>
                  </a:lnTo>
                  <a:close/>
                </a:path>
                <a:path w="678179" h="1061720">
                  <a:moveTo>
                    <a:pt x="10160" y="209550"/>
                  </a:moveTo>
                  <a:lnTo>
                    <a:pt x="5080" y="209550"/>
                  </a:lnTo>
                  <a:lnTo>
                    <a:pt x="0" y="208280"/>
                  </a:lnTo>
                  <a:lnTo>
                    <a:pt x="0" y="218440"/>
                  </a:lnTo>
                  <a:lnTo>
                    <a:pt x="8890" y="218440"/>
                  </a:lnTo>
                  <a:lnTo>
                    <a:pt x="10160" y="215900"/>
                  </a:lnTo>
                  <a:lnTo>
                    <a:pt x="10160" y="209550"/>
                  </a:lnTo>
                  <a:close/>
                </a:path>
                <a:path w="678179" h="1061720">
                  <a:moveTo>
                    <a:pt x="11430" y="297180"/>
                  </a:moveTo>
                  <a:lnTo>
                    <a:pt x="10160" y="293370"/>
                  </a:lnTo>
                  <a:lnTo>
                    <a:pt x="10160" y="287020"/>
                  </a:lnTo>
                  <a:lnTo>
                    <a:pt x="5080" y="287020"/>
                  </a:lnTo>
                  <a:lnTo>
                    <a:pt x="1270" y="288290"/>
                  </a:lnTo>
                  <a:lnTo>
                    <a:pt x="1270" y="297180"/>
                  </a:lnTo>
                  <a:lnTo>
                    <a:pt x="11430" y="297180"/>
                  </a:lnTo>
                  <a:close/>
                </a:path>
                <a:path w="678179" h="1061720">
                  <a:moveTo>
                    <a:pt x="11430" y="189230"/>
                  </a:moveTo>
                  <a:lnTo>
                    <a:pt x="1270" y="189230"/>
                  </a:lnTo>
                  <a:lnTo>
                    <a:pt x="1270" y="199390"/>
                  </a:lnTo>
                  <a:lnTo>
                    <a:pt x="10160" y="199390"/>
                  </a:lnTo>
                  <a:lnTo>
                    <a:pt x="10160" y="193040"/>
                  </a:lnTo>
                  <a:lnTo>
                    <a:pt x="11430" y="189230"/>
                  </a:lnTo>
                  <a:close/>
                </a:path>
                <a:path w="678179" h="1061720">
                  <a:moveTo>
                    <a:pt x="12700" y="309880"/>
                  </a:moveTo>
                  <a:lnTo>
                    <a:pt x="11430" y="306070"/>
                  </a:lnTo>
                  <a:lnTo>
                    <a:pt x="7620" y="307340"/>
                  </a:lnTo>
                  <a:lnTo>
                    <a:pt x="2540" y="307340"/>
                  </a:lnTo>
                  <a:lnTo>
                    <a:pt x="2540" y="313690"/>
                  </a:lnTo>
                  <a:lnTo>
                    <a:pt x="3810" y="317500"/>
                  </a:lnTo>
                  <a:lnTo>
                    <a:pt x="7620" y="316230"/>
                  </a:lnTo>
                  <a:lnTo>
                    <a:pt x="12700" y="316230"/>
                  </a:lnTo>
                  <a:lnTo>
                    <a:pt x="12700" y="309880"/>
                  </a:lnTo>
                  <a:close/>
                </a:path>
                <a:path w="678179" h="1061720">
                  <a:moveTo>
                    <a:pt x="12700" y="170180"/>
                  </a:moveTo>
                  <a:lnTo>
                    <a:pt x="7620" y="170180"/>
                  </a:lnTo>
                  <a:lnTo>
                    <a:pt x="3810" y="168910"/>
                  </a:lnTo>
                  <a:lnTo>
                    <a:pt x="2540" y="172720"/>
                  </a:lnTo>
                  <a:lnTo>
                    <a:pt x="2540" y="179070"/>
                  </a:lnTo>
                  <a:lnTo>
                    <a:pt x="7620" y="179070"/>
                  </a:lnTo>
                  <a:lnTo>
                    <a:pt x="12700" y="180340"/>
                  </a:lnTo>
                  <a:lnTo>
                    <a:pt x="12700" y="170180"/>
                  </a:lnTo>
                  <a:close/>
                </a:path>
                <a:path w="678179" h="1061720">
                  <a:moveTo>
                    <a:pt x="15240" y="335280"/>
                  </a:moveTo>
                  <a:lnTo>
                    <a:pt x="13970" y="332740"/>
                  </a:lnTo>
                  <a:lnTo>
                    <a:pt x="13970" y="325120"/>
                  </a:lnTo>
                  <a:lnTo>
                    <a:pt x="8890" y="326390"/>
                  </a:lnTo>
                  <a:lnTo>
                    <a:pt x="5080" y="326390"/>
                  </a:lnTo>
                  <a:lnTo>
                    <a:pt x="5080" y="336550"/>
                  </a:lnTo>
                  <a:lnTo>
                    <a:pt x="10160" y="335280"/>
                  </a:lnTo>
                  <a:lnTo>
                    <a:pt x="15240" y="335280"/>
                  </a:lnTo>
                  <a:close/>
                </a:path>
                <a:path w="678179" h="1061720">
                  <a:moveTo>
                    <a:pt x="15240" y="151130"/>
                  </a:moveTo>
                  <a:lnTo>
                    <a:pt x="10160" y="151130"/>
                  </a:lnTo>
                  <a:lnTo>
                    <a:pt x="6350" y="149860"/>
                  </a:lnTo>
                  <a:lnTo>
                    <a:pt x="5080" y="153670"/>
                  </a:lnTo>
                  <a:lnTo>
                    <a:pt x="5080" y="160020"/>
                  </a:lnTo>
                  <a:lnTo>
                    <a:pt x="10160" y="160020"/>
                  </a:lnTo>
                  <a:lnTo>
                    <a:pt x="13970" y="161290"/>
                  </a:lnTo>
                  <a:lnTo>
                    <a:pt x="13970" y="157480"/>
                  </a:lnTo>
                  <a:lnTo>
                    <a:pt x="15240" y="154940"/>
                  </a:lnTo>
                  <a:lnTo>
                    <a:pt x="15240" y="151130"/>
                  </a:lnTo>
                  <a:close/>
                </a:path>
                <a:path w="678179" h="1061720">
                  <a:moveTo>
                    <a:pt x="17780" y="354330"/>
                  </a:moveTo>
                  <a:lnTo>
                    <a:pt x="16510" y="351790"/>
                  </a:lnTo>
                  <a:lnTo>
                    <a:pt x="16510" y="344170"/>
                  </a:lnTo>
                  <a:lnTo>
                    <a:pt x="11430" y="345440"/>
                  </a:lnTo>
                  <a:lnTo>
                    <a:pt x="7620" y="346710"/>
                  </a:lnTo>
                  <a:lnTo>
                    <a:pt x="7620" y="353060"/>
                  </a:lnTo>
                  <a:lnTo>
                    <a:pt x="8890" y="355600"/>
                  </a:lnTo>
                  <a:lnTo>
                    <a:pt x="12700" y="355600"/>
                  </a:lnTo>
                  <a:lnTo>
                    <a:pt x="17780" y="354330"/>
                  </a:lnTo>
                  <a:close/>
                </a:path>
                <a:path w="678179" h="1061720">
                  <a:moveTo>
                    <a:pt x="17780" y="132080"/>
                  </a:moveTo>
                  <a:lnTo>
                    <a:pt x="13970" y="132080"/>
                  </a:lnTo>
                  <a:lnTo>
                    <a:pt x="8890" y="130810"/>
                  </a:lnTo>
                  <a:lnTo>
                    <a:pt x="8890" y="134620"/>
                  </a:lnTo>
                  <a:lnTo>
                    <a:pt x="7620" y="137160"/>
                  </a:lnTo>
                  <a:lnTo>
                    <a:pt x="7620" y="139700"/>
                  </a:lnTo>
                  <a:lnTo>
                    <a:pt x="12700" y="140970"/>
                  </a:lnTo>
                  <a:lnTo>
                    <a:pt x="16510" y="142240"/>
                  </a:lnTo>
                  <a:lnTo>
                    <a:pt x="16510" y="138430"/>
                  </a:lnTo>
                  <a:lnTo>
                    <a:pt x="17780" y="135890"/>
                  </a:lnTo>
                  <a:lnTo>
                    <a:pt x="17780" y="132080"/>
                  </a:lnTo>
                  <a:close/>
                </a:path>
                <a:path w="678179" h="1061720">
                  <a:moveTo>
                    <a:pt x="21590" y="373380"/>
                  </a:moveTo>
                  <a:lnTo>
                    <a:pt x="20320" y="369570"/>
                  </a:lnTo>
                  <a:lnTo>
                    <a:pt x="20320" y="367030"/>
                  </a:lnTo>
                  <a:lnTo>
                    <a:pt x="19050" y="363220"/>
                  </a:lnTo>
                  <a:lnTo>
                    <a:pt x="15240" y="364490"/>
                  </a:lnTo>
                  <a:lnTo>
                    <a:pt x="10160" y="365760"/>
                  </a:lnTo>
                  <a:lnTo>
                    <a:pt x="10160" y="368300"/>
                  </a:lnTo>
                  <a:lnTo>
                    <a:pt x="11430" y="372110"/>
                  </a:lnTo>
                  <a:lnTo>
                    <a:pt x="12700" y="374650"/>
                  </a:lnTo>
                  <a:lnTo>
                    <a:pt x="16510" y="373380"/>
                  </a:lnTo>
                  <a:lnTo>
                    <a:pt x="21590" y="373380"/>
                  </a:lnTo>
                  <a:close/>
                </a:path>
                <a:path w="678179" h="1061720">
                  <a:moveTo>
                    <a:pt x="21590" y="113030"/>
                  </a:moveTo>
                  <a:lnTo>
                    <a:pt x="16510" y="113030"/>
                  </a:lnTo>
                  <a:lnTo>
                    <a:pt x="12700" y="111760"/>
                  </a:lnTo>
                  <a:lnTo>
                    <a:pt x="11430" y="114300"/>
                  </a:lnTo>
                  <a:lnTo>
                    <a:pt x="11430" y="118110"/>
                  </a:lnTo>
                  <a:lnTo>
                    <a:pt x="10160" y="120650"/>
                  </a:lnTo>
                  <a:lnTo>
                    <a:pt x="20320" y="123190"/>
                  </a:lnTo>
                  <a:lnTo>
                    <a:pt x="20320" y="119380"/>
                  </a:lnTo>
                  <a:lnTo>
                    <a:pt x="21590" y="116840"/>
                  </a:lnTo>
                  <a:lnTo>
                    <a:pt x="21590" y="113030"/>
                  </a:lnTo>
                  <a:close/>
                </a:path>
                <a:path w="678179" h="1061720">
                  <a:moveTo>
                    <a:pt x="25400" y="392430"/>
                  </a:moveTo>
                  <a:lnTo>
                    <a:pt x="24130" y="388620"/>
                  </a:lnTo>
                  <a:lnTo>
                    <a:pt x="24130" y="386080"/>
                  </a:lnTo>
                  <a:lnTo>
                    <a:pt x="22860" y="382270"/>
                  </a:lnTo>
                  <a:lnTo>
                    <a:pt x="19050" y="383540"/>
                  </a:lnTo>
                  <a:lnTo>
                    <a:pt x="13970" y="384810"/>
                  </a:lnTo>
                  <a:lnTo>
                    <a:pt x="13970" y="387350"/>
                  </a:lnTo>
                  <a:lnTo>
                    <a:pt x="15240" y="391160"/>
                  </a:lnTo>
                  <a:lnTo>
                    <a:pt x="16510" y="393700"/>
                  </a:lnTo>
                  <a:lnTo>
                    <a:pt x="20320" y="392430"/>
                  </a:lnTo>
                  <a:lnTo>
                    <a:pt x="25400" y="392430"/>
                  </a:lnTo>
                  <a:close/>
                </a:path>
                <a:path w="678179" h="1061720">
                  <a:moveTo>
                    <a:pt x="25400" y="95250"/>
                  </a:moveTo>
                  <a:lnTo>
                    <a:pt x="21590" y="93980"/>
                  </a:lnTo>
                  <a:lnTo>
                    <a:pt x="16510" y="92710"/>
                  </a:lnTo>
                  <a:lnTo>
                    <a:pt x="16510" y="96520"/>
                  </a:lnTo>
                  <a:lnTo>
                    <a:pt x="13970" y="101600"/>
                  </a:lnTo>
                  <a:lnTo>
                    <a:pt x="24130" y="104140"/>
                  </a:lnTo>
                  <a:lnTo>
                    <a:pt x="24130" y="101600"/>
                  </a:lnTo>
                  <a:lnTo>
                    <a:pt x="25400" y="97790"/>
                  </a:lnTo>
                  <a:lnTo>
                    <a:pt x="25400" y="95250"/>
                  </a:lnTo>
                  <a:close/>
                </a:path>
                <a:path w="678179" h="1061720">
                  <a:moveTo>
                    <a:pt x="29210" y="407670"/>
                  </a:moveTo>
                  <a:lnTo>
                    <a:pt x="27940" y="403860"/>
                  </a:lnTo>
                  <a:lnTo>
                    <a:pt x="26670" y="401320"/>
                  </a:lnTo>
                  <a:lnTo>
                    <a:pt x="22860" y="402590"/>
                  </a:lnTo>
                  <a:lnTo>
                    <a:pt x="17780" y="403860"/>
                  </a:lnTo>
                  <a:lnTo>
                    <a:pt x="19050" y="406400"/>
                  </a:lnTo>
                  <a:lnTo>
                    <a:pt x="19050" y="410210"/>
                  </a:lnTo>
                  <a:lnTo>
                    <a:pt x="20320" y="412750"/>
                  </a:lnTo>
                  <a:lnTo>
                    <a:pt x="25400" y="411480"/>
                  </a:lnTo>
                  <a:lnTo>
                    <a:pt x="29210" y="410210"/>
                  </a:lnTo>
                  <a:lnTo>
                    <a:pt x="29210" y="407670"/>
                  </a:lnTo>
                  <a:close/>
                </a:path>
                <a:path w="678179" h="1061720">
                  <a:moveTo>
                    <a:pt x="30480" y="76200"/>
                  </a:moveTo>
                  <a:lnTo>
                    <a:pt x="25400" y="74930"/>
                  </a:lnTo>
                  <a:lnTo>
                    <a:pt x="21590" y="73660"/>
                  </a:lnTo>
                  <a:lnTo>
                    <a:pt x="20320" y="77470"/>
                  </a:lnTo>
                  <a:lnTo>
                    <a:pt x="19050" y="80010"/>
                  </a:lnTo>
                  <a:lnTo>
                    <a:pt x="19050" y="83820"/>
                  </a:lnTo>
                  <a:lnTo>
                    <a:pt x="22860" y="83820"/>
                  </a:lnTo>
                  <a:lnTo>
                    <a:pt x="27940" y="85090"/>
                  </a:lnTo>
                  <a:lnTo>
                    <a:pt x="29210" y="82550"/>
                  </a:lnTo>
                  <a:lnTo>
                    <a:pt x="29210" y="80010"/>
                  </a:lnTo>
                  <a:lnTo>
                    <a:pt x="30480" y="76200"/>
                  </a:lnTo>
                  <a:close/>
                </a:path>
                <a:path w="678179" h="1061720">
                  <a:moveTo>
                    <a:pt x="34290" y="425450"/>
                  </a:moveTo>
                  <a:lnTo>
                    <a:pt x="31750" y="420370"/>
                  </a:lnTo>
                  <a:lnTo>
                    <a:pt x="27940" y="421640"/>
                  </a:lnTo>
                  <a:lnTo>
                    <a:pt x="22860" y="421640"/>
                  </a:lnTo>
                  <a:lnTo>
                    <a:pt x="24130" y="425450"/>
                  </a:lnTo>
                  <a:lnTo>
                    <a:pt x="24130" y="427990"/>
                  </a:lnTo>
                  <a:lnTo>
                    <a:pt x="25400" y="431800"/>
                  </a:lnTo>
                  <a:lnTo>
                    <a:pt x="30480" y="430530"/>
                  </a:lnTo>
                  <a:lnTo>
                    <a:pt x="34290" y="429260"/>
                  </a:lnTo>
                  <a:lnTo>
                    <a:pt x="34290" y="425450"/>
                  </a:lnTo>
                  <a:close/>
                </a:path>
                <a:path w="678179" h="1061720">
                  <a:moveTo>
                    <a:pt x="35560" y="57150"/>
                  </a:moveTo>
                  <a:lnTo>
                    <a:pt x="30480" y="55880"/>
                  </a:lnTo>
                  <a:lnTo>
                    <a:pt x="26670" y="54610"/>
                  </a:lnTo>
                  <a:lnTo>
                    <a:pt x="25400" y="58420"/>
                  </a:lnTo>
                  <a:lnTo>
                    <a:pt x="24130" y="60960"/>
                  </a:lnTo>
                  <a:lnTo>
                    <a:pt x="24130" y="64770"/>
                  </a:lnTo>
                  <a:lnTo>
                    <a:pt x="27940" y="66040"/>
                  </a:lnTo>
                  <a:lnTo>
                    <a:pt x="33020" y="67310"/>
                  </a:lnTo>
                  <a:lnTo>
                    <a:pt x="34290" y="63500"/>
                  </a:lnTo>
                  <a:lnTo>
                    <a:pt x="34290" y="60960"/>
                  </a:lnTo>
                  <a:lnTo>
                    <a:pt x="35560" y="57150"/>
                  </a:lnTo>
                  <a:close/>
                </a:path>
                <a:path w="678179" h="1061720">
                  <a:moveTo>
                    <a:pt x="40640" y="448310"/>
                  </a:moveTo>
                  <a:lnTo>
                    <a:pt x="39370" y="444500"/>
                  </a:lnTo>
                  <a:lnTo>
                    <a:pt x="38100" y="441960"/>
                  </a:lnTo>
                  <a:lnTo>
                    <a:pt x="36830" y="438150"/>
                  </a:lnTo>
                  <a:lnTo>
                    <a:pt x="33020" y="439420"/>
                  </a:lnTo>
                  <a:lnTo>
                    <a:pt x="27940" y="440690"/>
                  </a:lnTo>
                  <a:lnTo>
                    <a:pt x="29210" y="444500"/>
                  </a:lnTo>
                  <a:lnTo>
                    <a:pt x="31750" y="449580"/>
                  </a:lnTo>
                  <a:lnTo>
                    <a:pt x="35560" y="448310"/>
                  </a:lnTo>
                  <a:lnTo>
                    <a:pt x="40640" y="448310"/>
                  </a:lnTo>
                  <a:close/>
                </a:path>
                <a:path w="678179" h="1061720">
                  <a:moveTo>
                    <a:pt x="40640" y="39370"/>
                  </a:moveTo>
                  <a:lnTo>
                    <a:pt x="36830" y="38100"/>
                  </a:lnTo>
                  <a:lnTo>
                    <a:pt x="31750" y="36830"/>
                  </a:lnTo>
                  <a:lnTo>
                    <a:pt x="31750" y="39370"/>
                  </a:lnTo>
                  <a:lnTo>
                    <a:pt x="30480" y="43180"/>
                  </a:lnTo>
                  <a:lnTo>
                    <a:pt x="29210" y="45720"/>
                  </a:lnTo>
                  <a:lnTo>
                    <a:pt x="34290" y="46990"/>
                  </a:lnTo>
                  <a:lnTo>
                    <a:pt x="38100" y="48260"/>
                  </a:lnTo>
                  <a:lnTo>
                    <a:pt x="39370" y="45720"/>
                  </a:lnTo>
                  <a:lnTo>
                    <a:pt x="39370" y="41910"/>
                  </a:lnTo>
                  <a:lnTo>
                    <a:pt x="40640" y="39370"/>
                  </a:lnTo>
                  <a:close/>
                </a:path>
                <a:path w="678179" h="1061720">
                  <a:moveTo>
                    <a:pt x="45720" y="462280"/>
                  </a:moveTo>
                  <a:lnTo>
                    <a:pt x="43180" y="457200"/>
                  </a:lnTo>
                  <a:lnTo>
                    <a:pt x="38100" y="458470"/>
                  </a:lnTo>
                  <a:lnTo>
                    <a:pt x="34290" y="459740"/>
                  </a:lnTo>
                  <a:lnTo>
                    <a:pt x="35560" y="462280"/>
                  </a:lnTo>
                  <a:lnTo>
                    <a:pt x="35560" y="466090"/>
                  </a:lnTo>
                  <a:lnTo>
                    <a:pt x="36830" y="468630"/>
                  </a:lnTo>
                  <a:lnTo>
                    <a:pt x="41910" y="467360"/>
                  </a:lnTo>
                  <a:lnTo>
                    <a:pt x="45720" y="466090"/>
                  </a:lnTo>
                  <a:lnTo>
                    <a:pt x="45720" y="462280"/>
                  </a:lnTo>
                  <a:close/>
                </a:path>
                <a:path w="678179" h="1061720">
                  <a:moveTo>
                    <a:pt x="46990" y="21590"/>
                  </a:moveTo>
                  <a:lnTo>
                    <a:pt x="43180" y="19050"/>
                  </a:lnTo>
                  <a:lnTo>
                    <a:pt x="38100" y="17780"/>
                  </a:lnTo>
                  <a:lnTo>
                    <a:pt x="36830" y="21590"/>
                  </a:lnTo>
                  <a:lnTo>
                    <a:pt x="35560" y="24130"/>
                  </a:lnTo>
                  <a:lnTo>
                    <a:pt x="35560" y="26670"/>
                  </a:lnTo>
                  <a:lnTo>
                    <a:pt x="39370" y="29210"/>
                  </a:lnTo>
                  <a:lnTo>
                    <a:pt x="43180" y="30480"/>
                  </a:lnTo>
                  <a:lnTo>
                    <a:pt x="44450" y="26670"/>
                  </a:lnTo>
                  <a:lnTo>
                    <a:pt x="46990" y="21590"/>
                  </a:lnTo>
                  <a:close/>
                </a:path>
                <a:path w="678179" h="1061720">
                  <a:moveTo>
                    <a:pt x="53340" y="483870"/>
                  </a:moveTo>
                  <a:lnTo>
                    <a:pt x="52070" y="481330"/>
                  </a:lnTo>
                  <a:lnTo>
                    <a:pt x="50800" y="477520"/>
                  </a:lnTo>
                  <a:lnTo>
                    <a:pt x="49530" y="474980"/>
                  </a:lnTo>
                  <a:lnTo>
                    <a:pt x="44450" y="476250"/>
                  </a:lnTo>
                  <a:lnTo>
                    <a:pt x="40640" y="477520"/>
                  </a:lnTo>
                  <a:lnTo>
                    <a:pt x="41910" y="481330"/>
                  </a:lnTo>
                  <a:lnTo>
                    <a:pt x="43180" y="483870"/>
                  </a:lnTo>
                  <a:lnTo>
                    <a:pt x="43180" y="487680"/>
                  </a:lnTo>
                  <a:lnTo>
                    <a:pt x="48260" y="485140"/>
                  </a:lnTo>
                  <a:lnTo>
                    <a:pt x="53340" y="483870"/>
                  </a:lnTo>
                  <a:close/>
                </a:path>
                <a:path w="678179" h="1061720">
                  <a:moveTo>
                    <a:pt x="53340" y="2540"/>
                  </a:moveTo>
                  <a:lnTo>
                    <a:pt x="49530" y="1270"/>
                  </a:lnTo>
                  <a:lnTo>
                    <a:pt x="44450" y="0"/>
                  </a:lnTo>
                  <a:lnTo>
                    <a:pt x="43180" y="2540"/>
                  </a:lnTo>
                  <a:lnTo>
                    <a:pt x="43180" y="5080"/>
                  </a:lnTo>
                  <a:lnTo>
                    <a:pt x="41910" y="8890"/>
                  </a:lnTo>
                  <a:lnTo>
                    <a:pt x="45720" y="10160"/>
                  </a:lnTo>
                  <a:lnTo>
                    <a:pt x="50800" y="11430"/>
                  </a:lnTo>
                  <a:lnTo>
                    <a:pt x="50800" y="8890"/>
                  </a:lnTo>
                  <a:lnTo>
                    <a:pt x="52070" y="6350"/>
                  </a:lnTo>
                  <a:lnTo>
                    <a:pt x="53340" y="2540"/>
                  </a:lnTo>
                  <a:close/>
                </a:path>
                <a:path w="678179" h="1061720">
                  <a:moveTo>
                    <a:pt x="59690" y="501650"/>
                  </a:moveTo>
                  <a:lnTo>
                    <a:pt x="58420" y="499110"/>
                  </a:lnTo>
                  <a:lnTo>
                    <a:pt x="57150" y="495300"/>
                  </a:lnTo>
                  <a:lnTo>
                    <a:pt x="55880" y="492760"/>
                  </a:lnTo>
                  <a:lnTo>
                    <a:pt x="52070" y="494030"/>
                  </a:lnTo>
                  <a:lnTo>
                    <a:pt x="46990" y="496570"/>
                  </a:lnTo>
                  <a:lnTo>
                    <a:pt x="48260" y="499110"/>
                  </a:lnTo>
                  <a:lnTo>
                    <a:pt x="49530" y="502920"/>
                  </a:lnTo>
                  <a:lnTo>
                    <a:pt x="50800" y="505460"/>
                  </a:lnTo>
                  <a:lnTo>
                    <a:pt x="55880" y="504190"/>
                  </a:lnTo>
                  <a:lnTo>
                    <a:pt x="59690" y="501650"/>
                  </a:lnTo>
                  <a:close/>
                </a:path>
                <a:path w="678179" h="1061720">
                  <a:moveTo>
                    <a:pt x="67310" y="519430"/>
                  </a:moveTo>
                  <a:lnTo>
                    <a:pt x="64770" y="514350"/>
                  </a:lnTo>
                  <a:lnTo>
                    <a:pt x="63500" y="510540"/>
                  </a:lnTo>
                  <a:lnTo>
                    <a:pt x="59690" y="513080"/>
                  </a:lnTo>
                  <a:lnTo>
                    <a:pt x="54610" y="514350"/>
                  </a:lnTo>
                  <a:lnTo>
                    <a:pt x="55880" y="516890"/>
                  </a:lnTo>
                  <a:lnTo>
                    <a:pt x="57150" y="520700"/>
                  </a:lnTo>
                  <a:lnTo>
                    <a:pt x="58420" y="523240"/>
                  </a:lnTo>
                  <a:lnTo>
                    <a:pt x="63500" y="521970"/>
                  </a:lnTo>
                  <a:lnTo>
                    <a:pt x="67310" y="519430"/>
                  </a:lnTo>
                  <a:close/>
                </a:path>
                <a:path w="678179" h="1061720">
                  <a:moveTo>
                    <a:pt x="74930" y="537210"/>
                  </a:moveTo>
                  <a:lnTo>
                    <a:pt x="72390" y="532130"/>
                  </a:lnTo>
                  <a:lnTo>
                    <a:pt x="71120" y="528320"/>
                  </a:lnTo>
                  <a:lnTo>
                    <a:pt x="67310" y="530860"/>
                  </a:lnTo>
                  <a:lnTo>
                    <a:pt x="62230" y="532130"/>
                  </a:lnTo>
                  <a:lnTo>
                    <a:pt x="64770" y="535940"/>
                  </a:lnTo>
                  <a:lnTo>
                    <a:pt x="64770" y="538480"/>
                  </a:lnTo>
                  <a:lnTo>
                    <a:pt x="67310" y="541020"/>
                  </a:lnTo>
                  <a:lnTo>
                    <a:pt x="71120" y="539750"/>
                  </a:lnTo>
                  <a:lnTo>
                    <a:pt x="74930" y="537210"/>
                  </a:lnTo>
                  <a:close/>
                </a:path>
                <a:path w="678179" h="1061720">
                  <a:moveTo>
                    <a:pt x="83820" y="554990"/>
                  </a:moveTo>
                  <a:lnTo>
                    <a:pt x="82550" y="552450"/>
                  </a:lnTo>
                  <a:lnTo>
                    <a:pt x="81280" y="548640"/>
                  </a:lnTo>
                  <a:lnTo>
                    <a:pt x="80010" y="546100"/>
                  </a:lnTo>
                  <a:lnTo>
                    <a:pt x="74930" y="548640"/>
                  </a:lnTo>
                  <a:lnTo>
                    <a:pt x="71120" y="549910"/>
                  </a:lnTo>
                  <a:lnTo>
                    <a:pt x="72390" y="553720"/>
                  </a:lnTo>
                  <a:lnTo>
                    <a:pt x="74930" y="558800"/>
                  </a:lnTo>
                  <a:lnTo>
                    <a:pt x="80010" y="557530"/>
                  </a:lnTo>
                  <a:lnTo>
                    <a:pt x="83820" y="554990"/>
                  </a:lnTo>
                  <a:close/>
                </a:path>
                <a:path w="678179" h="1061720">
                  <a:moveTo>
                    <a:pt x="92710" y="571500"/>
                  </a:moveTo>
                  <a:lnTo>
                    <a:pt x="90170" y="566420"/>
                  </a:lnTo>
                  <a:lnTo>
                    <a:pt x="88900" y="562610"/>
                  </a:lnTo>
                  <a:lnTo>
                    <a:pt x="83820" y="565150"/>
                  </a:lnTo>
                  <a:lnTo>
                    <a:pt x="80010" y="567690"/>
                  </a:lnTo>
                  <a:lnTo>
                    <a:pt x="82550" y="572770"/>
                  </a:lnTo>
                  <a:lnTo>
                    <a:pt x="83820" y="576580"/>
                  </a:lnTo>
                  <a:lnTo>
                    <a:pt x="88900" y="574040"/>
                  </a:lnTo>
                  <a:lnTo>
                    <a:pt x="92710" y="571500"/>
                  </a:lnTo>
                  <a:close/>
                </a:path>
                <a:path w="678179" h="1061720">
                  <a:moveTo>
                    <a:pt x="101600" y="588010"/>
                  </a:moveTo>
                  <a:lnTo>
                    <a:pt x="97790" y="580390"/>
                  </a:lnTo>
                  <a:lnTo>
                    <a:pt x="92710" y="582930"/>
                  </a:lnTo>
                  <a:lnTo>
                    <a:pt x="88900" y="584200"/>
                  </a:lnTo>
                  <a:lnTo>
                    <a:pt x="90170" y="586740"/>
                  </a:lnTo>
                  <a:lnTo>
                    <a:pt x="92710" y="590550"/>
                  </a:lnTo>
                  <a:lnTo>
                    <a:pt x="93980" y="593090"/>
                  </a:lnTo>
                  <a:lnTo>
                    <a:pt x="101600" y="588010"/>
                  </a:lnTo>
                  <a:close/>
                </a:path>
                <a:path w="678179" h="1061720">
                  <a:moveTo>
                    <a:pt x="111760" y="604520"/>
                  </a:moveTo>
                  <a:lnTo>
                    <a:pt x="110490" y="601980"/>
                  </a:lnTo>
                  <a:lnTo>
                    <a:pt x="107950" y="599440"/>
                  </a:lnTo>
                  <a:lnTo>
                    <a:pt x="106680" y="596900"/>
                  </a:lnTo>
                  <a:lnTo>
                    <a:pt x="99060" y="601980"/>
                  </a:lnTo>
                  <a:lnTo>
                    <a:pt x="101600" y="607060"/>
                  </a:lnTo>
                  <a:lnTo>
                    <a:pt x="104140" y="609600"/>
                  </a:lnTo>
                  <a:lnTo>
                    <a:pt x="111760" y="604520"/>
                  </a:lnTo>
                  <a:close/>
                </a:path>
                <a:path w="678179" h="1061720">
                  <a:moveTo>
                    <a:pt x="121920" y="621030"/>
                  </a:moveTo>
                  <a:lnTo>
                    <a:pt x="120650" y="618490"/>
                  </a:lnTo>
                  <a:lnTo>
                    <a:pt x="118110" y="615950"/>
                  </a:lnTo>
                  <a:lnTo>
                    <a:pt x="116840" y="613410"/>
                  </a:lnTo>
                  <a:lnTo>
                    <a:pt x="113030" y="615950"/>
                  </a:lnTo>
                  <a:lnTo>
                    <a:pt x="107950" y="618490"/>
                  </a:lnTo>
                  <a:lnTo>
                    <a:pt x="110490" y="621030"/>
                  </a:lnTo>
                  <a:lnTo>
                    <a:pt x="111760" y="623570"/>
                  </a:lnTo>
                  <a:lnTo>
                    <a:pt x="114300" y="626110"/>
                  </a:lnTo>
                  <a:lnTo>
                    <a:pt x="121920" y="621030"/>
                  </a:lnTo>
                  <a:close/>
                </a:path>
                <a:path w="678179" h="1061720">
                  <a:moveTo>
                    <a:pt x="132080" y="637540"/>
                  </a:moveTo>
                  <a:lnTo>
                    <a:pt x="130810" y="635000"/>
                  </a:lnTo>
                  <a:lnTo>
                    <a:pt x="128270" y="632460"/>
                  </a:lnTo>
                  <a:lnTo>
                    <a:pt x="127000" y="629920"/>
                  </a:lnTo>
                  <a:lnTo>
                    <a:pt x="119380" y="635000"/>
                  </a:lnTo>
                  <a:lnTo>
                    <a:pt x="120650" y="637540"/>
                  </a:lnTo>
                  <a:lnTo>
                    <a:pt x="123190" y="640080"/>
                  </a:lnTo>
                  <a:lnTo>
                    <a:pt x="124460" y="642620"/>
                  </a:lnTo>
                  <a:lnTo>
                    <a:pt x="132080" y="637540"/>
                  </a:lnTo>
                  <a:close/>
                </a:path>
                <a:path w="678179" h="1061720">
                  <a:moveTo>
                    <a:pt x="143510" y="654050"/>
                  </a:moveTo>
                  <a:lnTo>
                    <a:pt x="140970" y="650240"/>
                  </a:lnTo>
                  <a:lnTo>
                    <a:pt x="139700" y="647700"/>
                  </a:lnTo>
                  <a:lnTo>
                    <a:pt x="137160" y="645160"/>
                  </a:lnTo>
                  <a:lnTo>
                    <a:pt x="129540" y="650240"/>
                  </a:lnTo>
                  <a:lnTo>
                    <a:pt x="132080" y="654050"/>
                  </a:lnTo>
                  <a:lnTo>
                    <a:pt x="133350" y="656590"/>
                  </a:lnTo>
                  <a:lnTo>
                    <a:pt x="135890" y="659130"/>
                  </a:lnTo>
                  <a:lnTo>
                    <a:pt x="143510" y="654050"/>
                  </a:lnTo>
                  <a:close/>
                </a:path>
                <a:path w="678179" h="1061720">
                  <a:moveTo>
                    <a:pt x="154940" y="669290"/>
                  </a:moveTo>
                  <a:lnTo>
                    <a:pt x="152400" y="666750"/>
                  </a:lnTo>
                  <a:lnTo>
                    <a:pt x="151130" y="664210"/>
                  </a:lnTo>
                  <a:lnTo>
                    <a:pt x="148590" y="661670"/>
                  </a:lnTo>
                  <a:lnTo>
                    <a:pt x="140970" y="666750"/>
                  </a:lnTo>
                  <a:lnTo>
                    <a:pt x="143510" y="669290"/>
                  </a:lnTo>
                  <a:lnTo>
                    <a:pt x="144780" y="671830"/>
                  </a:lnTo>
                  <a:lnTo>
                    <a:pt x="147320" y="674370"/>
                  </a:lnTo>
                  <a:lnTo>
                    <a:pt x="154940" y="669290"/>
                  </a:lnTo>
                  <a:close/>
                </a:path>
                <a:path w="678179" h="1061720">
                  <a:moveTo>
                    <a:pt x="166370" y="684530"/>
                  </a:moveTo>
                  <a:lnTo>
                    <a:pt x="165100" y="681990"/>
                  </a:lnTo>
                  <a:lnTo>
                    <a:pt x="162560" y="679450"/>
                  </a:lnTo>
                  <a:lnTo>
                    <a:pt x="161290" y="676910"/>
                  </a:lnTo>
                  <a:lnTo>
                    <a:pt x="156210" y="679450"/>
                  </a:lnTo>
                  <a:lnTo>
                    <a:pt x="153670" y="683260"/>
                  </a:lnTo>
                  <a:lnTo>
                    <a:pt x="154940" y="685800"/>
                  </a:lnTo>
                  <a:lnTo>
                    <a:pt x="157480" y="688340"/>
                  </a:lnTo>
                  <a:lnTo>
                    <a:pt x="158750" y="690880"/>
                  </a:lnTo>
                  <a:lnTo>
                    <a:pt x="162560" y="688340"/>
                  </a:lnTo>
                  <a:lnTo>
                    <a:pt x="166370" y="684530"/>
                  </a:lnTo>
                  <a:close/>
                </a:path>
                <a:path w="678179" h="1061720">
                  <a:moveTo>
                    <a:pt x="179070" y="699770"/>
                  </a:moveTo>
                  <a:lnTo>
                    <a:pt x="176530" y="698500"/>
                  </a:lnTo>
                  <a:lnTo>
                    <a:pt x="175260" y="695960"/>
                  </a:lnTo>
                  <a:lnTo>
                    <a:pt x="172720" y="693420"/>
                  </a:lnTo>
                  <a:lnTo>
                    <a:pt x="165100" y="698500"/>
                  </a:lnTo>
                  <a:lnTo>
                    <a:pt x="167640" y="701040"/>
                  </a:lnTo>
                  <a:lnTo>
                    <a:pt x="168910" y="703580"/>
                  </a:lnTo>
                  <a:lnTo>
                    <a:pt x="171450" y="706120"/>
                  </a:lnTo>
                  <a:lnTo>
                    <a:pt x="175260" y="703580"/>
                  </a:lnTo>
                  <a:lnTo>
                    <a:pt x="179070" y="699770"/>
                  </a:lnTo>
                  <a:close/>
                </a:path>
                <a:path w="678179" h="1061720">
                  <a:moveTo>
                    <a:pt x="190500" y="715010"/>
                  </a:moveTo>
                  <a:lnTo>
                    <a:pt x="187960" y="712470"/>
                  </a:lnTo>
                  <a:lnTo>
                    <a:pt x="186690" y="709930"/>
                  </a:lnTo>
                  <a:lnTo>
                    <a:pt x="184150" y="707390"/>
                  </a:lnTo>
                  <a:lnTo>
                    <a:pt x="180340" y="709930"/>
                  </a:lnTo>
                  <a:lnTo>
                    <a:pt x="177800" y="713740"/>
                  </a:lnTo>
                  <a:lnTo>
                    <a:pt x="179070" y="716280"/>
                  </a:lnTo>
                  <a:lnTo>
                    <a:pt x="181610" y="718820"/>
                  </a:lnTo>
                  <a:lnTo>
                    <a:pt x="182880" y="721360"/>
                  </a:lnTo>
                  <a:lnTo>
                    <a:pt x="186690" y="717550"/>
                  </a:lnTo>
                  <a:lnTo>
                    <a:pt x="190500" y="715010"/>
                  </a:lnTo>
                  <a:close/>
                </a:path>
                <a:path w="678179" h="1061720">
                  <a:moveTo>
                    <a:pt x="203200" y="728980"/>
                  </a:moveTo>
                  <a:lnTo>
                    <a:pt x="200660" y="726440"/>
                  </a:lnTo>
                  <a:lnTo>
                    <a:pt x="199390" y="723900"/>
                  </a:lnTo>
                  <a:lnTo>
                    <a:pt x="196850" y="722630"/>
                  </a:lnTo>
                  <a:lnTo>
                    <a:pt x="189230" y="727710"/>
                  </a:lnTo>
                  <a:lnTo>
                    <a:pt x="194310" y="732790"/>
                  </a:lnTo>
                  <a:lnTo>
                    <a:pt x="195580" y="735330"/>
                  </a:lnTo>
                  <a:lnTo>
                    <a:pt x="199390" y="731520"/>
                  </a:lnTo>
                  <a:lnTo>
                    <a:pt x="203200" y="728980"/>
                  </a:lnTo>
                  <a:close/>
                </a:path>
                <a:path w="678179" h="1061720">
                  <a:moveTo>
                    <a:pt x="215900" y="742950"/>
                  </a:moveTo>
                  <a:lnTo>
                    <a:pt x="213360" y="741680"/>
                  </a:lnTo>
                  <a:lnTo>
                    <a:pt x="212090" y="739140"/>
                  </a:lnTo>
                  <a:lnTo>
                    <a:pt x="209550" y="736600"/>
                  </a:lnTo>
                  <a:lnTo>
                    <a:pt x="205740" y="739140"/>
                  </a:lnTo>
                  <a:lnTo>
                    <a:pt x="201930" y="742950"/>
                  </a:lnTo>
                  <a:lnTo>
                    <a:pt x="204470" y="745490"/>
                  </a:lnTo>
                  <a:lnTo>
                    <a:pt x="207010" y="746760"/>
                  </a:lnTo>
                  <a:lnTo>
                    <a:pt x="209550" y="749300"/>
                  </a:lnTo>
                  <a:lnTo>
                    <a:pt x="215900" y="742950"/>
                  </a:lnTo>
                  <a:close/>
                </a:path>
                <a:path w="678179" h="1061720">
                  <a:moveTo>
                    <a:pt x="228600" y="756920"/>
                  </a:moveTo>
                  <a:lnTo>
                    <a:pt x="226060" y="755650"/>
                  </a:lnTo>
                  <a:lnTo>
                    <a:pt x="224790" y="753110"/>
                  </a:lnTo>
                  <a:lnTo>
                    <a:pt x="222250" y="750570"/>
                  </a:lnTo>
                  <a:lnTo>
                    <a:pt x="218440" y="753110"/>
                  </a:lnTo>
                  <a:lnTo>
                    <a:pt x="215900" y="756920"/>
                  </a:lnTo>
                  <a:lnTo>
                    <a:pt x="217170" y="759460"/>
                  </a:lnTo>
                  <a:lnTo>
                    <a:pt x="219710" y="762000"/>
                  </a:lnTo>
                  <a:lnTo>
                    <a:pt x="222250" y="763270"/>
                  </a:lnTo>
                  <a:lnTo>
                    <a:pt x="226060" y="760730"/>
                  </a:lnTo>
                  <a:lnTo>
                    <a:pt x="228600" y="756920"/>
                  </a:lnTo>
                  <a:close/>
                </a:path>
                <a:path w="678179" h="1061720">
                  <a:moveTo>
                    <a:pt x="242570" y="770890"/>
                  </a:moveTo>
                  <a:lnTo>
                    <a:pt x="240030" y="768350"/>
                  </a:lnTo>
                  <a:lnTo>
                    <a:pt x="237490" y="767080"/>
                  </a:lnTo>
                  <a:lnTo>
                    <a:pt x="236220" y="764540"/>
                  </a:lnTo>
                  <a:lnTo>
                    <a:pt x="232410" y="768350"/>
                  </a:lnTo>
                  <a:lnTo>
                    <a:pt x="228600" y="770890"/>
                  </a:lnTo>
                  <a:lnTo>
                    <a:pt x="233680" y="775970"/>
                  </a:lnTo>
                  <a:lnTo>
                    <a:pt x="236220" y="777240"/>
                  </a:lnTo>
                  <a:lnTo>
                    <a:pt x="242570" y="770890"/>
                  </a:lnTo>
                  <a:close/>
                </a:path>
                <a:path w="678179" h="1061720">
                  <a:moveTo>
                    <a:pt x="256540" y="784860"/>
                  </a:moveTo>
                  <a:lnTo>
                    <a:pt x="251460" y="779780"/>
                  </a:lnTo>
                  <a:lnTo>
                    <a:pt x="248920" y="778510"/>
                  </a:lnTo>
                  <a:lnTo>
                    <a:pt x="242570" y="784860"/>
                  </a:lnTo>
                  <a:lnTo>
                    <a:pt x="247650" y="789940"/>
                  </a:lnTo>
                  <a:lnTo>
                    <a:pt x="250190" y="791210"/>
                  </a:lnTo>
                  <a:lnTo>
                    <a:pt x="256540" y="784860"/>
                  </a:lnTo>
                  <a:close/>
                </a:path>
                <a:path w="678179" h="1061720">
                  <a:moveTo>
                    <a:pt x="270510" y="798830"/>
                  </a:moveTo>
                  <a:lnTo>
                    <a:pt x="262890" y="791210"/>
                  </a:lnTo>
                  <a:lnTo>
                    <a:pt x="260350" y="795020"/>
                  </a:lnTo>
                  <a:lnTo>
                    <a:pt x="256540" y="798830"/>
                  </a:lnTo>
                  <a:lnTo>
                    <a:pt x="259080" y="801370"/>
                  </a:lnTo>
                  <a:lnTo>
                    <a:pt x="261620" y="802640"/>
                  </a:lnTo>
                  <a:lnTo>
                    <a:pt x="264160" y="805180"/>
                  </a:lnTo>
                  <a:lnTo>
                    <a:pt x="266700" y="801370"/>
                  </a:lnTo>
                  <a:lnTo>
                    <a:pt x="270510" y="798830"/>
                  </a:lnTo>
                  <a:close/>
                </a:path>
                <a:path w="678179" h="1061720">
                  <a:moveTo>
                    <a:pt x="285750" y="811530"/>
                  </a:moveTo>
                  <a:lnTo>
                    <a:pt x="283210" y="810260"/>
                  </a:lnTo>
                  <a:lnTo>
                    <a:pt x="278130" y="805180"/>
                  </a:lnTo>
                  <a:lnTo>
                    <a:pt x="271780" y="811530"/>
                  </a:lnTo>
                  <a:lnTo>
                    <a:pt x="279400" y="819150"/>
                  </a:lnTo>
                  <a:lnTo>
                    <a:pt x="281940" y="815340"/>
                  </a:lnTo>
                  <a:lnTo>
                    <a:pt x="285750" y="811530"/>
                  </a:lnTo>
                  <a:close/>
                </a:path>
                <a:path w="678179" h="1061720">
                  <a:moveTo>
                    <a:pt x="299720" y="825500"/>
                  </a:moveTo>
                  <a:lnTo>
                    <a:pt x="292100" y="817880"/>
                  </a:lnTo>
                  <a:lnTo>
                    <a:pt x="287020" y="825500"/>
                  </a:lnTo>
                  <a:lnTo>
                    <a:pt x="288290" y="828040"/>
                  </a:lnTo>
                  <a:lnTo>
                    <a:pt x="290830" y="829310"/>
                  </a:lnTo>
                  <a:lnTo>
                    <a:pt x="293370" y="831850"/>
                  </a:lnTo>
                  <a:lnTo>
                    <a:pt x="299720" y="825500"/>
                  </a:lnTo>
                  <a:close/>
                </a:path>
                <a:path w="678179" h="1061720">
                  <a:moveTo>
                    <a:pt x="313690" y="836930"/>
                  </a:moveTo>
                  <a:lnTo>
                    <a:pt x="311150" y="835660"/>
                  </a:lnTo>
                  <a:lnTo>
                    <a:pt x="309880" y="833120"/>
                  </a:lnTo>
                  <a:lnTo>
                    <a:pt x="307340" y="830580"/>
                  </a:lnTo>
                  <a:lnTo>
                    <a:pt x="303530" y="834390"/>
                  </a:lnTo>
                  <a:lnTo>
                    <a:pt x="300990" y="838200"/>
                  </a:lnTo>
                  <a:lnTo>
                    <a:pt x="303530" y="839470"/>
                  </a:lnTo>
                  <a:lnTo>
                    <a:pt x="308610" y="844550"/>
                  </a:lnTo>
                  <a:lnTo>
                    <a:pt x="313690" y="836930"/>
                  </a:lnTo>
                  <a:close/>
                </a:path>
                <a:path w="678179" h="1061720">
                  <a:moveTo>
                    <a:pt x="328930" y="849630"/>
                  </a:moveTo>
                  <a:lnTo>
                    <a:pt x="323850" y="844550"/>
                  </a:lnTo>
                  <a:lnTo>
                    <a:pt x="321310" y="843280"/>
                  </a:lnTo>
                  <a:lnTo>
                    <a:pt x="318770" y="847090"/>
                  </a:lnTo>
                  <a:lnTo>
                    <a:pt x="314960" y="849630"/>
                  </a:lnTo>
                  <a:lnTo>
                    <a:pt x="320040" y="854710"/>
                  </a:lnTo>
                  <a:lnTo>
                    <a:pt x="322580" y="855980"/>
                  </a:lnTo>
                  <a:lnTo>
                    <a:pt x="325120" y="852170"/>
                  </a:lnTo>
                  <a:lnTo>
                    <a:pt x="328930" y="849630"/>
                  </a:lnTo>
                  <a:close/>
                </a:path>
                <a:path w="678179" h="1061720">
                  <a:moveTo>
                    <a:pt x="344170" y="861060"/>
                  </a:moveTo>
                  <a:lnTo>
                    <a:pt x="341630" y="859790"/>
                  </a:lnTo>
                  <a:lnTo>
                    <a:pt x="336550" y="854710"/>
                  </a:lnTo>
                  <a:lnTo>
                    <a:pt x="332740" y="858520"/>
                  </a:lnTo>
                  <a:lnTo>
                    <a:pt x="330200" y="862330"/>
                  </a:lnTo>
                  <a:lnTo>
                    <a:pt x="332740" y="864870"/>
                  </a:lnTo>
                  <a:lnTo>
                    <a:pt x="335280" y="866140"/>
                  </a:lnTo>
                  <a:lnTo>
                    <a:pt x="337820" y="868680"/>
                  </a:lnTo>
                  <a:lnTo>
                    <a:pt x="340360" y="864870"/>
                  </a:lnTo>
                  <a:lnTo>
                    <a:pt x="344170" y="861060"/>
                  </a:lnTo>
                  <a:close/>
                </a:path>
                <a:path w="678179" h="1061720">
                  <a:moveTo>
                    <a:pt x="358140" y="872490"/>
                  </a:moveTo>
                  <a:lnTo>
                    <a:pt x="355600" y="871220"/>
                  </a:lnTo>
                  <a:lnTo>
                    <a:pt x="354330" y="868680"/>
                  </a:lnTo>
                  <a:lnTo>
                    <a:pt x="351790" y="867410"/>
                  </a:lnTo>
                  <a:lnTo>
                    <a:pt x="345440" y="873760"/>
                  </a:lnTo>
                  <a:lnTo>
                    <a:pt x="350520" y="878840"/>
                  </a:lnTo>
                  <a:lnTo>
                    <a:pt x="353060" y="880110"/>
                  </a:lnTo>
                  <a:lnTo>
                    <a:pt x="358140" y="872490"/>
                  </a:lnTo>
                  <a:close/>
                </a:path>
                <a:path w="678179" h="1061720">
                  <a:moveTo>
                    <a:pt x="374650" y="883920"/>
                  </a:moveTo>
                  <a:lnTo>
                    <a:pt x="372110" y="882650"/>
                  </a:lnTo>
                  <a:lnTo>
                    <a:pt x="369570" y="880110"/>
                  </a:lnTo>
                  <a:lnTo>
                    <a:pt x="367030" y="878840"/>
                  </a:lnTo>
                  <a:lnTo>
                    <a:pt x="363220" y="882650"/>
                  </a:lnTo>
                  <a:lnTo>
                    <a:pt x="360680" y="886460"/>
                  </a:lnTo>
                  <a:lnTo>
                    <a:pt x="363220" y="887730"/>
                  </a:lnTo>
                  <a:lnTo>
                    <a:pt x="365760" y="890270"/>
                  </a:lnTo>
                  <a:lnTo>
                    <a:pt x="368300" y="891540"/>
                  </a:lnTo>
                  <a:lnTo>
                    <a:pt x="370840" y="887730"/>
                  </a:lnTo>
                  <a:lnTo>
                    <a:pt x="374650" y="883920"/>
                  </a:lnTo>
                  <a:close/>
                </a:path>
                <a:path w="678179" h="1061720">
                  <a:moveTo>
                    <a:pt x="389890" y="895350"/>
                  </a:moveTo>
                  <a:lnTo>
                    <a:pt x="387350" y="894080"/>
                  </a:lnTo>
                  <a:lnTo>
                    <a:pt x="384810" y="891540"/>
                  </a:lnTo>
                  <a:lnTo>
                    <a:pt x="382270" y="890270"/>
                  </a:lnTo>
                  <a:lnTo>
                    <a:pt x="377190" y="897890"/>
                  </a:lnTo>
                  <a:lnTo>
                    <a:pt x="379730" y="899160"/>
                  </a:lnTo>
                  <a:lnTo>
                    <a:pt x="382270" y="901700"/>
                  </a:lnTo>
                  <a:lnTo>
                    <a:pt x="384810" y="902970"/>
                  </a:lnTo>
                  <a:lnTo>
                    <a:pt x="389890" y="895350"/>
                  </a:lnTo>
                  <a:close/>
                </a:path>
                <a:path w="678179" h="1061720">
                  <a:moveTo>
                    <a:pt x="406400" y="906780"/>
                  </a:moveTo>
                  <a:lnTo>
                    <a:pt x="403860" y="905510"/>
                  </a:lnTo>
                  <a:lnTo>
                    <a:pt x="401320" y="902970"/>
                  </a:lnTo>
                  <a:lnTo>
                    <a:pt x="397510" y="901700"/>
                  </a:lnTo>
                  <a:lnTo>
                    <a:pt x="392430" y="909320"/>
                  </a:lnTo>
                  <a:lnTo>
                    <a:pt x="394970" y="910590"/>
                  </a:lnTo>
                  <a:lnTo>
                    <a:pt x="397510" y="913130"/>
                  </a:lnTo>
                  <a:lnTo>
                    <a:pt x="401320" y="914400"/>
                  </a:lnTo>
                  <a:lnTo>
                    <a:pt x="406400" y="906780"/>
                  </a:lnTo>
                  <a:close/>
                </a:path>
                <a:path w="678179" h="1061720">
                  <a:moveTo>
                    <a:pt x="422910" y="918210"/>
                  </a:moveTo>
                  <a:lnTo>
                    <a:pt x="420370" y="915670"/>
                  </a:lnTo>
                  <a:lnTo>
                    <a:pt x="416560" y="914400"/>
                  </a:lnTo>
                  <a:lnTo>
                    <a:pt x="414020" y="911860"/>
                  </a:lnTo>
                  <a:lnTo>
                    <a:pt x="411480" y="916940"/>
                  </a:lnTo>
                  <a:lnTo>
                    <a:pt x="408940" y="920750"/>
                  </a:lnTo>
                  <a:lnTo>
                    <a:pt x="411480" y="922020"/>
                  </a:lnTo>
                  <a:lnTo>
                    <a:pt x="414020" y="924560"/>
                  </a:lnTo>
                  <a:lnTo>
                    <a:pt x="417830" y="925830"/>
                  </a:lnTo>
                  <a:lnTo>
                    <a:pt x="422910" y="918210"/>
                  </a:lnTo>
                  <a:close/>
                </a:path>
                <a:path w="678179" h="1061720">
                  <a:moveTo>
                    <a:pt x="439420" y="928370"/>
                  </a:moveTo>
                  <a:lnTo>
                    <a:pt x="436880" y="927100"/>
                  </a:lnTo>
                  <a:lnTo>
                    <a:pt x="433070" y="925830"/>
                  </a:lnTo>
                  <a:lnTo>
                    <a:pt x="430530" y="923290"/>
                  </a:lnTo>
                  <a:lnTo>
                    <a:pt x="425450" y="930910"/>
                  </a:lnTo>
                  <a:lnTo>
                    <a:pt x="427990" y="933450"/>
                  </a:lnTo>
                  <a:lnTo>
                    <a:pt x="431800" y="934720"/>
                  </a:lnTo>
                  <a:lnTo>
                    <a:pt x="434340" y="937260"/>
                  </a:lnTo>
                  <a:lnTo>
                    <a:pt x="436880" y="933450"/>
                  </a:lnTo>
                  <a:lnTo>
                    <a:pt x="439420" y="928370"/>
                  </a:lnTo>
                  <a:close/>
                </a:path>
                <a:path w="678179" h="1061720">
                  <a:moveTo>
                    <a:pt x="454660" y="938530"/>
                  </a:moveTo>
                  <a:lnTo>
                    <a:pt x="449580" y="935990"/>
                  </a:lnTo>
                  <a:lnTo>
                    <a:pt x="447040" y="933450"/>
                  </a:lnTo>
                  <a:lnTo>
                    <a:pt x="444500" y="938530"/>
                  </a:lnTo>
                  <a:lnTo>
                    <a:pt x="441960" y="942340"/>
                  </a:lnTo>
                  <a:lnTo>
                    <a:pt x="445770" y="943610"/>
                  </a:lnTo>
                  <a:lnTo>
                    <a:pt x="447040" y="946150"/>
                  </a:lnTo>
                  <a:lnTo>
                    <a:pt x="450850" y="947420"/>
                  </a:lnTo>
                  <a:lnTo>
                    <a:pt x="453390" y="943610"/>
                  </a:lnTo>
                  <a:lnTo>
                    <a:pt x="454660" y="938530"/>
                  </a:lnTo>
                  <a:close/>
                </a:path>
                <a:path w="678179" h="1061720">
                  <a:moveTo>
                    <a:pt x="471170" y="948690"/>
                  </a:moveTo>
                  <a:lnTo>
                    <a:pt x="466090" y="946150"/>
                  </a:lnTo>
                  <a:lnTo>
                    <a:pt x="463550" y="943610"/>
                  </a:lnTo>
                  <a:lnTo>
                    <a:pt x="461010" y="948690"/>
                  </a:lnTo>
                  <a:lnTo>
                    <a:pt x="458470" y="952500"/>
                  </a:lnTo>
                  <a:lnTo>
                    <a:pt x="463550" y="955040"/>
                  </a:lnTo>
                  <a:lnTo>
                    <a:pt x="467360" y="957580"/>
                  </a:lnTo>
                  <a:lnTo>
                    <a:pt x="468630" y="952500"/>
                  </a:lnTo>
                  <a:lnTo>
                    <a:pt x="471170" y="948690"/>
                  </a:lnTo>
                  <a:close/>
                </a:path>
                <a:path w="678179" h="1061720">
                  <a:moveTo>
                    <a:pt x="487680" y="958850"/>
                  </a:moveTo>
                  <a:lnTo>
                    <a:pt x="485140" y="957580"/>
                  </a:lnTo>
                  <a:lnTo>
                    <a:pt x="482600" y="955040"/>
                  </a:lnTo>
                  <a:lnTo>
                    <a:pt x="480060" y="953770"/>
                  </a:lnTo>
                  <a:lnTo>
                    <a:pt x="477520" y="957580"/>
                  </a:lnTo>
                  <a:lnTo>
                    <a:pt x="474980" y="962660"/>
                  </a:lnTo>
                  <a:lnTo>
                    <a:pt x="482600" y="966470"/>
                  </a:lnTo>
                  <a:lnTo>
                    <a:pt x="487680" y="958850"/>
                  </a:lnTo>
                  <a:close/>
                </a:path>
                <a:path w="678179" h="1061720">
                  <a:moveTo>
                    <a:pt x="504190" y="967740"/>
                  </a:moveTo>
                  <a:lnTo>
                    <a:pt x="499110" y="965200"/>
                  </a:lnTo>
                  <a:lnTo>
                    <a:pt x="495300" y="963930"/>
                  </a:lnTo>
                  <a:lnTo>
                    <a:pt x="494030" y="967740"/>
                  </a:lnTo>
                  <a:lnTo>
                    <a:pt x="491490" y="971550"/>
                  </a:lnTo>
                  <a:lnTo>
                    <a:pt x="496570" y="974090"/>
                  </a:lnTo>
                  <a:lnTo>
                    <a:pt x="499110" y="976630"/>
                  </a:lnTo>
                  <a:lnTo>
                    <a:pt x="501650" y="972820"/>
                  </a:lnTo>
                  <a:lnTo>
                    <a:pt x="504190" y="967740"/>
                  </a:lnTo>
                  <a:close/>
                </a:path>
                <a:path w="678179" h="1061720">
                  <a:moveTo>
                    <a:pt x="520700" y="977900"/>
                  </a:moveTo>
                  <a:lnTo>
                    <a:pt x="518160" y="976630"/>
                  </a:lnTo>
                  <a:lnTo>
                    <a:pt x="515620" y="974090"/>
                  </a:lnTo>
                  <a:lnTo>
                    <a:pt x="513080" y="972820"/>
                  </a:lnTo>
                  <a:lnTo>
                    <a:pt x="510540" y="976630"/>
                  </a:lnTo>
                  <a:lnTo>
                    <a:pt x="508000" y="981710"/>
                  </a:lnTo>
                  <a:lnTo>
                    <a:pt x="513080" y="984250"/>
                  </a:lnTo>
                  <a:lnTo>
                    <a:pt x="516890" y="985520"/>
                  </a:lnTo>
                  <a:lnTo>
                    <a:pt x="519430" y="981710"/>
                  </a:lnTo>
                  <a:lnTo>
                    <a:pt x="520700" y="977900"/>
                  </a:lnTo>
                  <a:close/>
                </a:path>
                <a:path w="678179" h="1061720">
                  <a:moveTo>
                    <a:pt x="538480" y="986790"/>
                  </a:moveTo>
                  <a:lnTo>
                    <a:pt x="534670" y="985520"/>
                  </a:lnTo>
                  <a:lnTo>
                    <a:pt x="532130" y="984250"/>
                  </a:lnTo>
                  <a:lnTo>
                    <a:pt x="529590" y="981710"/>
                  </a:lnTo>
                  <a:lnTo>
                    <a:pt x="527050" y="986790"/>
                  </a:lnTo>
                  <a:lnTo>
                    <a:pt x="524510" y="990600"/>
                  </a:lnTo>
                  <a:lnTo>
                    <a:pt x="528320" y="991870"/>
                  </a:lnTo>
                  <a:lnTo>
                    <a:pt x="530860" y="994410"/>
                  </a:lnTo>
                  <a:lnTo>
                    <a:pt x="533400" y="995680"/>
                  </a:lnTo>
                  <a:lnTo>
                    <a:pt x="535940" y="991870"/>
                  </a:lnTo>
                  <a:lnTo>
                    <a:pt x="538480" y="986790"/>
                  </a:lnTo>
                  <a:close/>
                </a:path>
                <a:path w="678179" h="1061720">
                  <a:moveTo>
                    <a:pt x="554990" y="995680"/>
                  </a:moveTo>
                  <a:lnTo>
                    <a:pt x="549910" y="993140"/>
                  </a:lnTo>
                  <a:lnTo>
                    <a:pt x="546100" y="991870"/>
                  </a:lnTo>
                  <a:lnTo>
                    <a:pt x="544830" y="995680"/>
                  </a:lnTo>
                  <a:lnTo>
                    <a:pt x="542290" y="999490"/>
                  </a:lnTo>
                  <a:lnTo>
                    <a:pt x="544830" y="1000760"/>
                  </a:lnTo>
                  <a:lnTo>
                    <a:pt x="548640" y="1003300"/>
                  </a:lnTo>
                  <a:lnTo>
                    <a:pt x="551180" y="1004570"/>
                  </a:lnTo>
                  <a:lnTo>
                    <a:pt x="553720" y="1000760"/>
                  </a:lnTo>
                  <a:lnTo>
                    <a:pt x="554990" y="995680"/>
                  </a:lnTo>
                  <a:close/>
                </a:path>
                <a:path w="678179" h="1061720">
                  <a:moveTo>
                    <a:pt x="572770" y="1004570"/>
                  </a:moveTo>
                  <a:lnTo>
                    <a:pt x="570230" y="1003300"/>
                  </a:lnTo>
                  <a:lnTo>
                    <a:pt x="566420" y="1002030"/>
                  </a:lnTo>
                  <a:lnTo>
                    <a:pt x="563880" y="1000760"/>
                  </a:lnTo>
                  <a:lnTo>
                    <a:pt x="561340" y="1004570"/>
                  </a:lnTo>
                  <a:lnTo>
                    <a:pt x="560070" y="1008380"/>
                  </a:lnTo>
                  <a:lnTo>
                    <a:pt x="562610" y="1010920"/>
                  </a:lnTo>
                  <a:lnTo>
                    <a:pt x="565150" y="1012190"/>
                  </a:lnTo>
                  <a:lnTo>
                    <a:pt x="568960" y="1013460"/>
                  </a:lnTo>
                  <a:lnTo>
                    <a:pt x="570230" y="1009650"/>
                  </a:lnTo>
                  <a:lnTo>
                    <a:pt x="572770" y="1004570"/>
                  </a:lnTo>
                  <a:close/>
                </a:path>
                <a:path w="678179" h="1061720">
                  <a:moveTo>
                    <a:pt x="590550" y="1013460"/>
                  </a:moveTo>
                  <a:lnTo>
                    <a:pt x="586740" y="1012190"/>
                  </a:lnTo>
                  <a:lnTo>
                    <a:pt x="581660" y="1009650"/>
                  </a:lnTo>
                  <a:lnTo>
                    <a:pt x="579120" y="1013460"/>
                  </a:lnTo>
                  <a:lnTo>
                    <a:pt x="577850" y="1018540"/>
                  </a:lnTo>
                  <a:lnTo>
                    <a:pt x="582930" y="1021080"/>
                  </a:lnTo>
                  <a:lnTo>
                    <a:pt x="586740" y="1022350"/>
                  </a:lnTo>
                  <a:lnTo>
                    <a:pt x="588010" y="1018540"/>
                  </a:lnTo>
                  <a:lnTo>
                    <a:pt x="590550" y="1013460"/>
                  </a:lnTo>
                  <a:close/>
                </a:path>
                <a:path w="678179" h="1061720">
                  <a:moveTo>
                    <a:pt x="608330" y="1022350"/>
                  </a:moveTo>
                  <a:lnTo>
                    <a:pt x="605790" y="1021080"/>
                  </a:lnTo>
                  <a:lnTo>
                    <a:pt x="601980" y="1019810"/>
                  </a:lnTo>
                  <a:lnTo>
                    <a:pt x="599440" y="1018540"/>
                  </a:lnTo>
                  <a:lnTo>
                    <a:pt x="596900" y="1022350"/>
                  </a:lnTo>
                  <a:lnTo>
                    <a:pt x="595630" y="1026160"/>
                  </a:lnTo>
                  <a:lnTo>
                    <a:pt x="598170" y="1027430"/>
                  </a:lnTo>
                  <a:lnTo>
                    <a:pt x="601980" y="1029970"/>
                  </a:lnTo>
                  <a:lnTo>
                    <a:pt x="604520" y="1031240"/>
                  </a:lnTo>
                  <a:lnTo>
                    <a:pt x="607060" y="1026160"/>
                  </a:lnTo>
                  <a:lnTo>
                    <a:pt x="608330" y="1022350"/>
                  </a:lnTo>
                  <a:close/>
                </a:path>
                <a:path w="678179" h="1061720">
                  <a:moveTo>
                    <a:pt x="626110" y="1029970"/>
                  </a:moveTo>
                  <a:lnTo>
                    <a:pt x="623570" y="1028700"/>
                  </a:lnTo>
                  <a:lnTo>
                    <a:pt x="619760" y="1027430"/>
                  </a:lnTo>
                  <a:lnTo>
                    <a:pt x="617220" y="1026160"/>
                  </a:lnTo>
                  <a:lnTo>
                    <a:pt x="615950" y="1031240"/>
                  </a:lnTo>
                  <a:lnTo>
                    <a:pt x="613410" y="1035050"/>
                  </a:lnTo>
                  <a:lnTo>
                    <a:pt x="615950" y="1036320"/>
                  </a:lnTo>
                  <a:lnTo>
                    <a:pt x="619760" y="1037590"/>
                  </a:lnTo>
                  <a:lnTo>
                    <a:pt x="622300" y="1038860"/>
                  </a:lnTo>
                  <a:lnTo>
                    <a:pt x="623570" y="1035050"/>
                  </a:lnTo>
                  <a:lnTo>
                    <a:pt x="626110" y="1029970"/>
                  </a:lnTo>
                  <a:close/>
                </a:path>
                <a:path w="678179" h="1061720">
                  <a:moveTo>
                    <a:pt x="642620" y="1038860"/>
                  </a:moveTo>
                  <a:lnTo>
                    <a:pt x="640080" y="1037590"/>
                  </a:lnTo>
                  <a:lnTo>
                    <a:pt x="637540" y="1035050"/>
                  </a:lnTo>
                  <a:lnTo>
                    <a:pt x="635000" y="1035050"/>
                  </a:lnTo>
                  <a:lnTo>
                    <a:pt x="632460" y="1038860"/>
                  </a:lnTo>
                  <a:lnTo>
                    <a:pt x="631190" y="1042670"/>
                  </a:lnTo>
                  <a:lnTo>
                    <a:pt x="636270" y="1045210"/>
                  </a:lnTo>
                  <a:lnTo>
                    <a:pt x="640080" y="1046480"/>
                  </a:lnTo>
                  <a:lnTo>
                    <a:pt x="642620" y="1038860"/>
                  </a:lnTo>
                  <a:close/>
                </a:path>
                <a:path w="678179" h="1061720">
                  <a:moveTo>
                    <a:pt x="660400" y="1046480"/>
                  </a:moveTo>
                  <a:lnTo>
                    <a:pt x="657860" y="1043940"/>
                  </a:lnTo>
                  <a:lnTo>
                    <a:pt x="655320" y="1043940"/>
                  </a:lnTo>
                  <a:lnTo>
                    <a:pt x="651510" y="1042670"/>
                  </a:lnTo>
                  <a:lnTo>
                    <a:pt x="650240" y="1046480"/>
                  </a:lnTo>
                  <a:lnTo>
                    <a:pt x="647700" y="1050290"/>
                  </a:lnTo>
                  <a:lnTo>
                    <a:pt x="651510" y="1051560"/>
                  </a:lnTo>
                  <a:lnTo>
                    <a:pt x="656590" y="1054100"/>
                  </a:lnTo>
                  <a:lnTo>
                    <a:pt x="659130" y="1050290"/>
                  </a:lnTo>
                  <a:lnTo>
                    <a:pt x="660400" y="1046480"/>
                  </a:lnTo>
                  <a:close/>
                </a:path>
                <a:path w="678179" h="1061720">
                  <a:moveTo>
                    <a:pt x="678180" y="1052830"/>
                  </a:moveTo>
                  <a:lnTo>
                    <a:pt x="675640" y="1051560"/>
                  </a:lnTo>
                  <a:lnTo>
                    <a:pt x="671830" y="1050290"/>
                  </a:lnTo>
                  <a:lnTo>
                    <a:pt x="669290" y="1049020"/>
                  </a:lnTo>
                  <a:lnTo>
                    <a:pt x="668020" y="1054100"/>
                  </a:lnTo>
                  <a:lnTo>
                    <a:pt x="665480" y="1057910"/>
                  </a:lnTo>
                  <a:lnTo>
                    <a:pt x="669290" y="1059180"/>
                  </a:lnTo>
                  <a:lnTo>
                    <a:pt x="674370" y="1061720"/>
                  </a:lnTo>
                  <a:lnTo>
                    <a:pt x="675640" y="1057910"/>
                  </a:lnTo>
                  <a:lnTo>
                    <a:pt x="678180" y="1052830"/>
                  </a:lnTo>
                  <a:close/>
                </a:path>
              </a:pathLst>
            </a:custGeom>
            <a:solidFill>
              <a:srgbClr val="000000"/>
            </a:solidFill>
          </p:spPr>
          <p:txBody>
            <a:bodyPr wrap="square" lIns="0" tIns="0" rIns="0" bIns="0" rtlCol="0"/>
            <a:lstStyle/>
            <a:p>
              <a:endParaRPr sz="1906"/>
            </a:p>
          </p:txBody>
        </p:sp>
        <p:sp>
          <p:nvSpPr>
            <p:cNvPr id="72" name="object 72"/>
            <p:cNvSpPr/>
            <p:nvPr/>
          </p:nvSpPr>
          <p:spPr>
            <a:xfrm>
              <a:off x="3926840" y="3844289"/>
              <a:ext cx="1104900" cy="713740"/>
            </a:xfrm>
            <a:custGeom>
              <a:avLst/>
              <a:gdLst/>
              <a:ahLst/>
              <a:cxnLst/>
              <a:rect l="l" t="t" r="r" b="b"/>
              <a:pathLst>
                <a:path w="1104900" h="713739">
                  <a:moveTo>
                    <a:pt x="11430" y="704850"/>
                  </a:moveTo>
                  <a:lnTo>
                    <a:pt x="7620" y="703580"/>
                  </a:lnTo>
                  <a:lnTo>
                    <a:pt x="2540" y="702310"/>
                  </a:lnTo>
                  <a:lnTo>
                    <a:pt x="1270" y="704850"/>
                  </a:lnTo>
                  <a:lnTo>
                    <a:pt x="1270" y="707390"/>
                  </a:lnTo>
                  <a:lnTo>
                    <a:pt x="0" y="711200"/>
                  </a:lnTo>
                  <a:lnTo>
                    <a:pt x="3810" y="712470"/>
                  </a:lnTo>
                  <a:lnTo>
                    <a:pt x="8890" y="713740"/>
                  </a:lnTo>
                  <a:lnTo>
                    <a:pt x="8890" y="711200"/>
                  </a:lnTo>
                  <a:lnTo>
                    <a:pt x="10160" y="708660"/>
                  </a:lnTo>
                  <a:lnTo>
                    <a:pt x="11430" y="704850"/>
                  </a:lnTo>
                  <a:close/>
                </a:path>
                <a:path w="1104900" h="713739">
                  <a:moveTo>
                    <a:pt x="19050" y="687070"/>
                  </a:moveTo>
                  <a:lnTo>
                    <a:pt x="13970" y="685800"/>
                  </a:lnTo>
                  <a:lnTo>
                    <a:pt x="10160" y="683260"/>
                  </a:lnTo>
                  <a:lnTo>
                    <a:pt x="8890" y="687070"/>
                  </a:lnTo>
                  <a:lnTo>
                    <a:pt x="7620" y="689610"/>
                  </a:lnTo>
                  <a:lnTo>
                    <a:pt x="6350" y="693420"/>
                  </a:lnTo>
                  <a:lnTo>
                    <a:pt x="11430" y="694690"/>
                  </a:lnTo>
                  <a:lnTo>
                    <a:pt x="15240" y="695960"/>
                  </a:lnTo>
                  <a:lnTo>
                    <a:pt x="17780" y="690880"/>
                  </a:lnTo>
                  <a:lnTo>
                    <a:pt x="19050" y="687070"/>
                  </a:lnTo>
                  <a:close/>
                </a:path>
                <a:path w="1104900" h="713739">
                  <a:moveTo>
                    <a:pt x="26670" y="669290"/>
                  </a:moveTo>
                  <a:lnTo>
                    <a:pt x="22860" y="668020"/>
                  </a:lnTo>
                  <a:lnTo>
                    <a:pt x="17780" y="665480"/>
                  </a:lnTo>
                  <a:lnTo>
                    <a:pt x="16510" y="669290"/>
                  </a:lnTo>
                  <a:lnTo>
                    <a:pt x="13970" y="674370"/>
                  </a:lnTo>
                  <a:lnTo>
                    <a:pt x="17780" y="676910"/>
                  </a:lnTo>
                  <a:lnTo>
                    <a:pt x="22860" y="678180"/>
                  </a:lnTo>
                  <a:lnTo>
                    <a:pt x="24130" y="675640"/>
                  </a:lnTo>
                  <a:lnTo>
                    <a:pt x="25400" y="671830"/>
                  </a:lnTo>
                  <a:lnTo>
                    <a:pt x="26670" y="669290"/>
                  </a:lnTo>
                  <a:close/>
                </a:path>
                <a:path w="1104900" h="713739">
                  <a:moveTo>
                    <a:pt x="34290" y="651510"/>
                  </a:moveTo>
                  <a:lnTo>
                    <a:pt x="30480" y="648970"/>
                  </a:lnTo>
                  <a:lnTo>
                    <a:pt x="26670" y="647700"/>
                  </a:lnTo>
                  <a:lnTo>
                    <a:pt x="25400" y="650240"/>
                  </a:lnTo>
                  <a:lnTo>
                    <a:pt x="22860" y="654050"/>
                  </a:lnTo>
                  <a:lnTo>
                    <a:pt x="21590" y="656590"/>
                  </a:lnTo>
                  <a:lnTo>
                    <a:pt x="26670" y="659130"/>
                  </a:lnTo>
                  <a:lnTo>
                    <a:pt x="30480" y="660400"/>
                  </a:lnTo>
                  <a:lnTo>
                    <a:pt x="31750" y="657860"/>
                  </a:lnTo>
                  <a:lnTo>
                    <a:pt x="33020" y="654050"/>
                  </a:lnTo>
                  <a:lnTo>
                    <a:pt x="34290" y="651510"/>
                  </a:lnTo>
                  <a:close/>
                </a:path>
                <a:path w="1104900" h="713739">
                  <a:moveTo>
                    <a:pt x="43180" y="635000"/>
                  </a:moveTo>
                  <a:lnTo>
                    <a:pt x="35560" y="629920"/>
                  </a:lnTo>
                  <a:lnTo>
                    <a:pt x="33020" y="632460"/>
                  </a:lnTo>
                  <a:lnTo>
                    <a:pt x="31750" y="636270"/>
                  </a:lnTo>
                  <a:lnTo>
                    <a:pt x="30480" y="638810"/>
                  </a:lnTo>
                  <a:lnTo>
                    <a:pt x="34290" y="641350"/>
                  </a:lnTo>
                  <a:lnTo>
                    <a:pt x="39370" y="642620"/>
                  </a:lnTo>
                  <a:lnTo>
                    <a:pt x="43180" y="635000"/>
                  </a:lnTo>
                  <a:close/>
                </a:path>
                <a:path w="1104900" h="713739">
                  <a:moveTo>
                    <a:pt x="52070" y="617220"/>
                  </a:moveTo>
                  <a:lnTo>
                    <a:pt x="48260" y="615950"/>
                  </a:lnTo>
                  <a:lnTo>
                    <a:pt x="44450" y="613410"/>
                  </a:lnTo>
                  <a:lnTo>
                    <a:pt x="41910" y="615950"/>
                  </a:lnTo>
                  <a:lnTo>
                    <a:pt x="39370" y="621030"/>
                  </a:lnTo>
                  <a:lnTo>
                    <a:pt x="46990" y="626110"/>
                  </a:lnTo>
                  <a:lnTo>
                    <a:pt x="49530" y="623570"/>
                  </a:lnTo>
                  <a:lnTo>
                    <a:pt x="50800" y="621030"/>
                  </a:lnTo>
                  <a:lnTo>
                    <a:pt x="52070" y="617220"/>
                  </a:lnTo>
                  <a:close/>
                </a:path>
                <a:path w="1104900" h="713739">
                  <a:moveTo>
                    <a:pt x="60960" y="600710"/>
                  </a:moveTo>
                  <a:lnTo>
                    <a:pt x="57150" y="598170"/>
                  </a:lnTo>
                  <a:lnTo>
                    <a:pt x="53340" y="596900"/>
                  </a:lnTo>
                  <a:lnTo>
                    <a:pt x="52070" y="599440"/>
                  </a:lnTo>
                  <a:lnTo>
                    <a:pt x="49530" y="601980"/>
                  </a:lnTo>
                  <a:lnTo>
                    <a:pt x="48260" y="604520"/>
                  </a:lnTo>
                  <a:lnTo>
                    <a:pt x="52070" y="607060"/>
                  </a:lnTo>
                  <a:lnTo>
                    <a:pt x="57150" y="609600"/>
                  </a:lnTo>
                  <a:lnTo>
                    <a:pt x="58420" y="605790"/>
                  </a:lnTo>
                  <a:lnTo>
                    <a:pt x="60960" y="600710"/>
                  </a:lnTo>
                  <a:close/>
                </a:path>
                <a:path w="1104900" h="713739">
                  <a:moveTo>
                    <a:pt x="71120" y="584200"/>
                  </a:moveTo>
                  <a:lnTo>
                    <a:pt x="63500" y="579120"/>
                  </a:lnTo>
                  <a:lnTo>
                    <a:pt x="60960" y="581660"/>
                  </a:lnTo>
                  <a:lnTo>
                    <a:pt x="59690" y="585470"/>
                  </a:lnTo>
                  <a:lnTo>
                    <a:pt x="58420" y="588010"/>
                  </a:lnTo>
                  <a:lnTo>
                    <a:pt x="66040" y="593090"/>
                  </a:lnTo>
                  <a:lnTo>
                    <a:pt x="67310" y="589280"/>
                  </a:lnTo>
                  <a:lnTo>
                    <a:pt x="69850" y="586740"/>
                  </a:lnTo>
                  <a:lnTo>
                    <a:pt x="71120" y="584200"/>
                  </a:lnTo>
                  <a:close/>
                </a:path>
                <a:path w="1104900" h="713739">
                  <a:moveTo>
                    <a:pt x="81280" y="567690"/>
                  </a:moveTo>
                  <a:lnTo>
                    <a:pt x="73660" y="562610"/>
                  </a:lnTo>
                  <a:lnTo>
                    <a:pt x="71120" y="565150"/>
                  </a:lnTo>
                  <a:lnTo>
                    <a:pt x="69850" y="568960"/>
                  </a:lnTo>
                  <a:lnTo>
                    <a:pt x="68580" y="571500"/>
                  </a:lnTo>
                  <a:lnTo>
                    <a:pt x="76200" y="576580"/>
                  </a:lnTo>
                  <a:lnTo>
                    <a:pt x="77470" y="574040"/>
                  </a:lnTo>
                  <a:lnTo>
                    <a:pt x="80010" y="570230"/>
                  </a:lnTo>
                  <a:lnTo>
                    <a:pt x="81280" y="567690"/>
                  </a:lnTo>
                  <a:close/>
                </a:path>
                <a:path w="1104900" h="713739">
                  <a:moveTo>
                    <a:pt x="91440" y="552450"/>
                  </a:moveTo>
                  <a:lnTo>
                    <a:pt x="87630" y="548640"/>
                  </a:lnTo>
                  <a:lnTo>
                    <a:pt x="83820" y="546100"/>
                  </a:lnTo>
                  <a:lnTo>
                    <a:pt x="82550" y="549910"/>
                  </a:lnTo>
                  <a:lnTo>
                    <a:pt x="80010" y="552450"/>
                  </a:lnTo>
                  <a:lnTo>
                    <a:pt x="78740" y="554990"/>
                  </a:lnTo>
                  <a:lnTo>
                    <a:pt x="86360" y="560070"/>
                  </a:lnTo>
                  <a:lnTo>
                    <a:pt x="87630" y="557530"/>
                  </a:lnTo>
                  <a:lnTo>
                    <a:pt x="90170" y="554990"/>
                  </a:lnTo>
                  <a:lnTo>
                    <a:pt x="91440" y="552450"/>
                  </a:lnTo>
                  <a:close/>
                </a:path>
                <a:path w="1104900" h="713739">
                  <a:moveTo>
                    <a:pt x="102870" y="535940"/>
                  </a:moveTo>
                  <a:lnTo>
                    <a:pt x="95250" y="530860"/>
                  </a:lnTo>
                  <a:lnTo>
                    <a:pt x="92710" y="533400"/>
                  </a:lnTo>
                  <a:lnTo>
                    <a:pt x="90170" y="538480"/>
                  </a:lnTo>
                  <a:lnTo>
                    <a:pt x="97790" y="543560"/>
                  </a:lnTo>
                  <a:lnTo>
                    <a:pt x="99060" y="541020"/>
                  </a:lnTo>
                  <a:lnTo>
                    <a:pt x="101600" y="538480"/>
                  </a:lnTo>
                  <a:lnTo>
                    <a:pt x="102870" y="535940"/>
                  </a:lnTo>
                  <a:close/>
                </a:path>
                <a:path w="1104900" h="713739">
                  <a:moveTo>
                    <a:pt x="114300" y="519430"/>
                  </a:moveTo>
                  <a:lnTo>
                    <a:pt x="106680" y="514350"/>
                  </a:lnTo>
                  <a:lnTo>
                    <a:pt x="105410" y="516890"/>
                  </a:lnTo>
                  <a:lnTo>
                    <a:pt x="102870" y="519430"/>
                  </a:lnTo>
                  <a:lnTo>
                    <a:pt x="101600" y="521970"/>
                  </a:lnTo>
                  <a:lnTo>
                    <a:pt x="105410" y="525780"/>
                  </a:lnTo>
                  <a:lnTo>
                    <a:pt x="109220" y="528320"/>
                  </a:lnTo>
                  <a:lnTo>
                    <a:pt x="111760" y="523240"/>
                  </a:lnTo>
                  <a:lnTo>
                    <a:pt x="114300" y="519430"/>
                  </a:lnTo>
                  <a:close/>
                </a:path>
                <a:path w="1104900" h="713739">
                  <a:moveTo>
                    <a:pt x="127000" y="504190"/>
                  </a:moveTo>
                  <a:lnTo>
                    <a:pt x="119380" y="499110"/>
                  </a:lnTo>
                  <a:lnTo>
                    <a:pt x="114300" y="504190"/>
                  </a:lnTo>
                  <a:lnTo>
                    <a:pt x="113030" y="506730"/>
                  </a:lnTo>
                  <a:lnTo>
                    <a:pt x="120650" y="511810"/>
                  </a:lnTo>
                  <a:lnTo>
                    <a:pt x="121920" y="509270"/>
                  </a:lnTo>
                  <a:lnTo>
                    <a:pt x="127000" y="504190"/>
                  </a:lnTo>
                  <a:close/>
                </a:path>
                <a:path w="1104900" h="713739">
                  <a:moveTo>
                    <a:pt x="138430" y="488950"/>
                  </a:moveTo>
                  <a:lnTo>
                    <a:pt x="130810" y="483870"/>
                  </a:lnTo>
                  <a:lnTo>
                    <a:pt x="129540" y="486410"/>
                  </a:lnTo>
                  <a:lnTo>
                    <a:pt x="127000" y="487680"/>
                  </a:lnTo>
                  <a:lnTo>
                    <a:pt x="125730" y="490220"/>
                  </a:lnTo>
                  <a:lnTo>
                    <a:pt x="132080" y="496570"/>
                  </a:lnTo>
                  <a:lnTo>
                    <a:pt x="134620" y="494030"/>
                  </a:lnTo>
                  <a:lnTo>
                    <a:pt x="135890" y="491490"/>
                  </a:lnTo>
                  <a:lnTo>
                    <a:pt x="138430" y="488950"/>
                  </a:lnTo>
                  <a:close/>
                </a:path>
                <a:path w="1104900" h="713739">
                  <a:moveTo>
                    <a:pt x="151130" y="474980"/>
                  </a:moveTo>
                  <a:lnTo>
                    <a:pt x="147320" y="471170"/>
                  </a:lnTo>
                  <a:lnTo>
                    <a:pt x="143510" y="468630"/>
                  </a:lnTo>
                  <a:lnTo>
                    <a:pt x="140970" y="471170"/>
                  </a:lnTo>
                  <a:lnTo>
                    <a:pt x="139700" y="473710"/>
                  </a:lnTo>
                  <a:lnTo>
                    <a:pt x="137160" y="476250"/>
                  </a:lnTo>
                  <a:lnTo>
                    <a:pt x="140970" y="478790"/>
                  </a:lnTo>
                  <a:lnTo>
                    <a:pt x="144780" y="482600"/>
                  </a:lnTo>
                  <a:lnTo>
                    <a:pt x="146050" y="480060"/>
                  </a:lnTo>
                  <a:lnTo>
                    <a:pt x="151130" y="474980"/>
                  </a:lnTo>
                  <a:close/>
                </a:path>
                <a:path w="1104900" h="713739">
                  <a:moveTo>
                    <a:pt x="162560" y="461010"/>
                  </a:moveTo>
                  <a:lnTo>
                    <a:pt x="160020" y="457200"/>
                  </a:lnTo>
                  <a:lnTo>
                    <a:pt x="156210" y="454660"/>
                  </a:lnTo>
                  <a:lnTo>
                    <a:pt x="151130" y="459740"/>
                  </a:lnTo>
                  <a:lnTo>
                    <a:pt x="149860" y="462280"/>
                  </a:lnTo>
                  <a:lnTo>
                    <a:pt x="153670" y="464820"/>
                  </a:lnTo>
                  <a:lnTo>
                    <a:pt x="156210" y="467360"/>
                  </a:lnTo>
                  <a:lnTo>
                    <a:pt x="162560" y="461010"/>
                  </a:lnTo>
                  <a:close/>
                </a:path>
                <a:path w="1104900" h="713739">
                  <a:moveTo>
                    <a:pt x="175260" y="445770"/>
                  </a:moveTo>
                  <a:lnTo>
                    <a:pt x="172720" y="443230"/>
                  </a:lnTo>
                  <a:lnTo>
                    <a:pt x="168910" y="440690"/>
                  </a:lnTo>
                  <a:lnTo>
                    <a:pt x="166370" y="441960"/>
                  </a:lnTo>
                  <a:lnTo>
                    <a:pt x="165100" y="444500"/>
                  </a:lnTo>
                  <a:lnTo>
                    <a:pt x="162560" y="447040"/>
                  </a:lnTo>
                  <a:lnTo>
                    <a:pt x="166370" y="449580"/>
                  </a:lnTo>
                  <a:lnTo>
                    <a:pt x="168910" y="453390"/>
                  </a:lnTo>
                  <a:lnTo>
                    <a:pt x="173990" y="448310"/>
                  </a:lnTo>
                  <a:lnTo>
                    <a:pt x="175260" y="445770"/>
                  </a:lnTo>
                  <a:close/>
                </a:path>
                <a:path w="1104900" h="713739">
                  <a:moveTo>
                    <a:pt x="189230" y="431800"/>
                  </a:moveTo>
                  <a:lnTo>
                    <a:pt x="185420" y="429260"/>
                  </a:lnTo>
                  <a:lnTo>
                    <a:pt x="181610" y="425450"/>
                  </a:lnTo>
                  <a:lnTo>
                    <a:pt x="180340" y="427990"/>
                  </a:lnTo>
                  <a:lnTo>
                    <a:pt x="175260" y="433070"/>
                  </a:lnTo>
                  <a:lnTo>
                    <a:pt x="179070" y="435610"/>
                  </a:lnTo>
                  <a:lnTo>
                    <a:pt x="181610" y="439420"/>
                  </a:lnTo>
                  <a:lnTo>
                    <a:pt x="189230" y="431800"/>
                  </a:lnTo>
                  <a:close/>
                </a:path>
                <a:path w="1104900" h="713739">
                  <a:moveTo>
                    <a:pt x="201930" y="419100"/>
                  </a:moveTo>
                  <a:lnTo>
                    <a:pt x="199390" y="415290"/>
                  </a:lnTo>
                  <a:lnTo>
                    <a:pt x="195580" y="411480"/>
                  </a:lnTo>
                  <a:lnTo>
                    <a:pt x="194310" y="414020"/>
                  </a:lnTo>
                  <a:lnTo>
                    <a:pt x="189230" y="419100"/>
                  </a:lnTo>
                  <a:lnTo>
                    <a:pt x="195580" y="425450"/>
                  </a:lnTo>
                  <a:lnTo>
                    <a:pt x="201930" y="419100"/>
                  </a:lnTo>
                  <a:close/>
                </a:path>
                <a:path w="1104900" h="713739">
                  <a:moveTo>
                    <a:pt x="215900" y="405130"/>
                  </a:moveTo>
                  <a:lnTo>
                    <a:pt x="213360" y="401320"/>
                  </a:lnTo>
                  <a:lnTo>
                    <a:pt x="209550" y="397510"/>
                  </a:lnTo>
                  <a:lnTo>
                    <a:pt x="208280" y="400050"/>
                  </a:lnTo>
                  <a:lnTo>
                    <a:pt x="203200" y="405130"/>
                  </a:lnTo>
                  <a:lnTo>
                    <a:pt x="205740" y="408940"/>
                  </a:lnTo>
                  <a:lnTo>
                    <a:pt x="209550" y="411480"/>
                  </a:lnTo>
                  <a:lnTo>
                    <a:pt x="215900" y="405130"/>
                  </a:lnTo>
                  <a:close/>
                </a:path>
                <a:path w="1104900" h="713739">
                  <a:moveTo>
                    <a:pt x="231140" y="391160"/>
                  </a:moveTo>
                  <a:lnTo>
                    <a:pt x="224790" y="384810"/>
                  </a:lnTo>
                  <a:lnTo>
                    <a:pt x="222250" y="387350"/>
                  </a:lnTo>
                  <a:lnTo>
                    <a:pt x="219710" y="388620"/>
                  </a:lnTo>
                  <a:lnTo>
                    <a:pt x="217170" y="391160"/>
                  </a:lnTo>
                  <a:lnTo>
                    <a:pt x="223520" y="397510"/>
                  </a:lnTo>
                  <a:lnTo>
                    <a:pt x="226060" y="396240"/>
                  </a:lnTo>
                  <a:lnTo>
                    <a:pt x="231140" y="391160"/>
                  </a:lnTo>
                  <a:close/>
                </a:path>
                <a:path w="1104900" h="713739">
                  <a:moveTo>
                    <a:pt x="245110" y="377190"/>
                  </a:moveTo>
                  <a:lnTo>
                    <a:pt x="238760" y="370840"/>
                  </a:lnTo>
                  <a:lnTo>
                    <a:pt x="236220" y="373380"/>
                  </a:lnTo>
                  <a:lnTo>
                    <a:pt x="233680" y="374650"/>
                  </a:lnTo>
                  <a:lnTo>
                    <a:pt x="232410" y="377190"/>
                  </a:lnTo>
                  <a:lnTo>
                    <a:pt x="237490" y="384810"/>
                  </a:lnTo>
                  <a:lnTo>
                    <a:pt x="245110" y="377190"/>
                  </a:lnTo>
                  <a:close/>
                </a:path>
                <a:path w="1104900" h="713739">
                  <a:moveTo>
                    <a:pt x="260350" y="365760"/>
                  </a:moveTo>
                  <a:lnTo>
                    <a:pt x="256540" y="361950"/>
                  </a:lnTo>
                  <a:lnTo>
                    <a:pt x="254000" y="358140"/>
                  </a:lnTo>
                  <a:lnTo>
                    <a:pt x="251460" y="360680"/>
                  </a:lnTo>
                  <a:lnTo>
                    <a:pt x="248920" y="361950"/>
                  </a:lnTo>
                  <a:lnTo>
                    <a:pt x="246380" y="364490"/>
                  </a:lnTo>
                  <a:lnTo>
                    <a:pt x="252730" y="370840"/>
                  </a:lnTo>
                  <a:lnTo>
                    <a:pt x="255270" y="369570"/>
                  </a:lnTo>
                  <a:lnTo>
                    <a:pt x="257810" y="367030"/>
                  </a:lnTo>
                  <a:lnTo>
                    <a:pt x="260350" y="365760"/>
                  </a:lnTo>
                  <a:close/>
                </a:path>
                <a:path w="1104900" h="713739">
                  <a:moveTo>
                    <a:pt x="274320" y="353060"/>
                  </a:moveTo>
                  <a:lnTo>
                    <a:pt x="270510" y="349250"/>
                  </a:lnTo>
                  <a:lnTo>
                    <a:pt x="267970" y="345440"/>
                  </a:lnTo>
                  <a:lnTo>
                    <a:pt x="261620" y="351790"/>
                  </a:lnTo>
                  <a:lnTo>
                    <a:pt x="266700" y="359410"/>
                  </a:lnTo>
                  <a:lnTo>
                    <a:pt x="271780" y="354330"/>
                  </a:lnTo>
                  <a:lnTo>
                    <a:pt x="274320" y="353060"/>
                  </a:lnTo>
                  <a:close/>
                </a:path>
                <a:path w="1104900" h="713739">
                  <a:moveTo>
                    <a:pt x="288290" y="340360"/>
                  </a:moveTo>
                  <a:lnTo>
                    <a:pt x="285750" y="336550"/>
                  </a:lnTo>
                  <a:lnTo>
                    <a:pt x="283210" y="334010"/>
                  </a:lnTo>
                  <a:lnTo>
                    <a:pt x="280670" y="335280"/>
                  </a:lnTo>
                  <a:lnTo>
                    <a:pt x="278130" y="337820"/>
                  </a:lnTo>
                  <a:lnTo>
                    <a:pt x="275590" y="339090"/>
                  </a:lnTo>
                  <a:lnTo>
                    <a:pt x="278130" y="342900"/>
                  </a:lnTo>
                  <a:lnTo>
                    <a:pt x="281940" y="346710"/>
                  </a:lnTo>
                  <a:lnTo>
                    <a:pt x="284480" y="345440"/>
                  </a:lnTo>
                  <a:lnTo>
                    <a:pt x="287020" y="342900"/>
                  </a:lnTo>
                  <a:lnTo>
                    <a:pt x="288290" y="340360"/>
                  </a:lnTo>
                  <a:close/>
                </a:path>
                <a:path w="1104900" h="713739">
                  <a:moveTo>
                    <a:pt x="303530" y="328930"/>
                  </a:moveTo>
                  <a:lnTo>
                    <a:pt x="298450" y="321310"/>
                  </a:lnTo>
                  <a:lnTo>
                    <a:pt x="295910" y="323850"/>
                  </a:lnTo>
                  <a:lnTo>
                    <a:pt x="293370" y="325120"/>
                  </a:lnTo>
                  <a:lnTo>
                    <a:pt x="290830" y="327660"/>
                  </a:lnTo>
                  <a:lnTo>
                    <a:pt x="295910" y="335280"/>
                  </a:lnTo>
                  <a:lnTo>
                    <a:pt x="298450" y="332740"/>
                  </a:lnTo>
                  <a:lnTo>
                    <a:pt x="300990" y="331470"/>
                  </a:lnTo>
                  <a:lnTo>
                    <a:pt x="303530" y="328930"/>
                  </a:lnTo>
                  <a:close/>
                </a:path>
                <a:path w="1104900" h="713739">
                  <a:moveTo>
                    <a:pt x="318770" y="317500"/>
                  </a:moveTo>
                  <a:lnTo>
                    <a:pt x="313690" y="309880"/>
                  </a:lnTo>
                  <a:lnTo>
                    <a:pt x="311150" y="312420"/>
                  </a:lnTo>
                  <a:lnTo>
                    <a:pt x="308610" y="313690"/>
                  </a:lnTo>
                  <a:lnTo>
                    <a:pt x="306070" y="316230"/>
                  </a:lnTo>
                  <a:lnTo>
                    <a:pt x="308610" y="320040"/>
                  </a:lnTo>
                  <a:lnTo>
                    <a:pt x="311150" y="322580"/>
                  </a:lnTo>
                  <a:lnTo>
                    <a:pt x="313690" y="321310"/>
                  </a:lnTo>
                  <a:lnTo>
                    <a:pt x="316230" y="318770"/>
                  </a:lnTo>
                  <a:lnTo>
                    <a:pt x="318770" y="317500"/>
                  </a:lnTo>
                  <a:close/>
                </a:path>
                <a:path w="1104900" h="713739">
                  <a:moveTo>
                    <a:pt x="335280" y="306070"/>
                  </a:moveTo>
                  <a:lnTo>
                    <a:pt x="331470" y="302260"/>
                  </a:lnTo>
                  <a:lnTo>
                    <a:pt x="328930" y="298450"/>
                  </a:lnTo>
                  <a:lnTo>
                    <a:pt x="326390" y="299720"/>
                  </a:lnTo>
                  <a:lnTo>
                    <a:pt x="323850" y="302260"/>
                  </a:lnTo>
                  <a:lnTo>
                    <a:pt x="321310" y="303530"/>
                  </a:lnTo>
                  <a:lnTo>
                    <a:pt x="326390" y="311150"/>
                  </a:lnTo>
                  <a:lnTo>
                    <a:pt x="328930" y="309880"/>
                  </a:lnTo>
                  <a:lnTo>
                    <a:pt x="331470" y="307340"/>
                  </a:lnTo>
                  <a:lnTo>
                    <a:pt x="335280" y="306070"/>
                  </a:lnTo>
                  <a:close/>
                </a:path>
                <a:path w="1104900" h="713739">
                  <a:moveTo>
                    <a:pt x="350520" y="294640"/>
                  </a:moveTo>
                  <a:lnTo>
                    <a:pt x="345440" y="287020"/>
                  </a:lnTo>
                  <a:lnTo>
                    <a:pt x="342900" y="288290"/>
                  </a:lnTo>
                  <a:lnTo>
                    <a:pt x="340360" y="290830"/>
                  </a:lnTo>
                  <a:lnTo>
                    <a:pt x="336550" y="292100"/>
                  </a:lnTo>
                  <a:lnTo>
                    <a:pt x="340360" y="295910"/>
                  </a:lnTo>
                  <a:lnTo>
                    <a:pt x="342900" y="299720"/>
                  </a:lnTo>
                  <a:lnTo>
                    <a:pt x="345440" y="298450"/>
                  </a:lnTo>
                  <a:lnTo>
                    <a:pt x="347980" y="295910"/>
                  </a:lnTo>
                  <a:lnTo>
                    <a:pt x="350520" y="294640"/>
                  </a:lnTo>
                  <a:close/>
                </a:path>
                <a:path w="1104900" h="713739">
                  <a:moveTo>
                    <a:pt x="367030" y="283210"/>
                  </a:moveTo>
                  <a:lnTo>
                    <a:pt x="361950" y="275590"/>
                  </a:lnTo>
                  <a:lnTo>
                    <a:pt x="358140" y="276860"/>
                  </a:lnTo>
                  <a:lnTo>
                    <a:pt x="355600" y="279400"/>
                  </a:lnTo>
                  <a:lnTo>
                    <a:pt x="353060" y="280670"/>
                  </a:lnTo>
                  <a:lnTo>
                    <a:pt x="358140" y="288290"/>
                  </a:lnTo>
                  <a:lnTo>
                    <a:pt x="360680" y="287020"/>
                  </a:lnTo>
                  <a:lnTo>
                    <a:pt x="364490" y="284480"/>
                  </a:lnTo>
                  <a:lnTo>
                    <a:pt x="367030" y="283210"/>
                  </a:lnTo>
                  <a:close/>
                </a:path>
                <a:path w="1104900" h="713739">
                  <a:moveTo>
                    <a:pt x="383540" y="271780"/>
                  </a:moveTo>
                  <a:lnTo>
                    <a:pt x="378460" y="264160"/>
                  </a:lnTo>
                  <a:lnTo>
                    <a:pt x="374650" y="266700"/>
                  </a:lnTo>
                  <a:lnTo>
                    <a:pt x="369570" y="269240"/>
                  </a:lnTo>
                  <a:lnTo>
                    <a:pt x="372110" y="274320"/>
                  </a:lnTo>
                  <a:lnTo>
                    <a:pt x="374650" y="278130"/>
                  </a:lnTo>
                  <a:lnTo>
                    <a:pt x="377190" y="275590"/>
                  </a:lnTo>
                  <a:lnTo>
                    <a:pt x="379730" y="274320"/>
                  </a:lnTo>
                  <a:lnTo>
                    <a:pt x="383540" y="271780"/>
                  </a:lnTo>
                  <a:close/>
                </a:path>
                <a:path w="1104900" h="713739">
                  <a:moveTo>
                    <a:pt x="400050" y="261620"/>
                  </a:moveTo>
                  <a:lnTo>
                    <a:pt x="397510" y="257810"/>
                  </a:lnTo>
                  <a:lnTo>
                    <a:pt x="394970" y="252730"/>
                  </a:lnTo>
                  <a:lnTo>
                    <a:pt x="391160" y="255270"/>
                  </a:lnTo>
                  <a:lnTo>
                    <a:pt x="388620" y="256540"/>
                  </a:lnTo>
                  <a:lnTo>
                    <a:pt x="386080" y="259080"/>
                  </a:lnTo>
                  <a:lnTo>
                    <a:pt x="391160" y="266700"/>
                  </a:lnTo>
                  <a:lnTo>
                    <a:pt x="393700" y="264160"/>
                  </a:lnTo>
                  <a:lnTo>
                    <a:pt x="396240" y="262890"/>
                  </a:lnTo>
                  <a:lnTo>
                    <a:pt x="400050" y="261620"/>
                  </a:lnTo>
                  <a:close/>
                </a:path>
                <a:path w="1104900" h="713739">
                  <a:moveTo>
                    <a:pt x="415290" y="251460"/>
                  </a:moveTo>
                  <a:lnTo>
                    <a:pt x="412750" y="247650"/>
                  </a:lnTo>
                  <a:lnTo>
                    <a:pt x="410210" y="242570"/>
                  </a:lnTo>
                  <a:lnTo>
                    <a:pt x="407670" y="245110"/>
                  </a:lnTo>
                  <a:lnTo>
                    <a:pt x="402590" y="247650"/>
                  </a:lnTo>
                  <a:lnTo>
                    <a:pt x="405130" y="252730"/>
                  </a:lnTo>
                  <a:lnTo>
                    <a:pt x="407670" y="256540"/>
                  </a:lnTo>
                  <a:lnTo>
                    <a:pt x="410210" y="254000"/>
                  </a:lnTo>
                  <a:lnTo>
                    <a:pt x="415290" y="251460"/>
                  </a:lnTo>
                  <a:close/>
                </a:path>
                <a:path w="1104900" h="713739">
                  <a:moveTo>
                    <a:pt x="431800" y="241300"/>
                  </a:moveTo>
                  <a:lnTo>
                    <a:pt x="426720" y="233680"/>
                  </a:lnTo>
                  <a:lnTo>
                    <a:pt x="419100" y="237490"/>
                  </a:lnTo>
                  <a:lnTo>
                    <a:pt x="421640" y="242570"/>
                  </a:lnTo>
                  <a:lnTo>
                    <a:pt x="424180" y="246380"/>
                  </a:lnTo>
                  <a:lnTo>
                    <a:pt x="426720" y="245110"/>
                  </a:lnTo>
                  <a:lnTo>
                    <a:pt x="429260" y="242570"/>
                  </a:lnTo>
                  <a:lnTo>
                    <a:pt x="431800" y="241300"/>
                  </a:lnTo>
                  <a:close/>
                </a:path>
                <a:path w="1104900" h="713739">
                  <a:moveTo>
                    <a:pt x="448310" y="231140"/>
                  </a:moveTo>
                  <a:lnTo>
                    <a:pt x="443230" y="223520"/>
                  </a:lnTo>
                  <a:lnTo>
                    <a:pt x="438150" y="226060"/>
                  </a:lnTo>
                  <a:lnTo>
                    <a:pt x="435610" y="228600"/>
                  </a:lnTo>
                  <a:lnTo>
                    <a:pt x="438150" y="232410"/>
                  </a:lnTo>
                  <a:lnTo>
                    <a:pt x="439420" y="236220"/>
                  </a:lnTo>
                  <a:lnTo>
                    <a:pt x="443230" y="234950"/>
                  </a:lnTo>
                  <a:lnTo>
                    <a:pt x="445770" y="233680"/>
                  </a:lnTo>
                  <a:lnTo>
                    <a:pt x="448310" y="231140"/>
                  </a:lnTo>
                  <a:close/>
                </a:path>
                <a:path w="1104900" h="713739">
                  <a:moveTo>
                    <a:pt x="464820" y="222250"/>
                  </a:moveTo>
                  <a:lnTo>
                    <a:pt x="462280" y="218440"/>
                  </a:lnTo>
                  <a:lnTo>
                    <a:pt x="459740" y="213360"/>
                  </a:lnTo>
                  <a:lnTo>
                    <a:pt x="457200" y="215900"/>
                  </a:lnTo>
                  <a:lnTo>
                    <a:pt x="452120" y="218440"/>
                  </a:lnTo>
                  <a:lnTo>
                    <a:pt x="454660" y="222250"/>
                  </a:lnTo>
                  <a:lnTo>
                    <a:pt x="455930" y="227330"/>
                  </a:lnTo>
                  <a:lnTo>
                    <a:pt x="459740" y="224790"/>
                  </a:lnTo>
                  <a:lnTo>
                    <a:pt x="464820" y="222250"/>
                  </a:lnTo>
                  <a:close/>
                </a:path>
                <a:path w="1104900" h="713739">
                  <a:moveTo>
                    <a:pt x="481330" y="212090"/>
                  </a:moveTo>
                  <a:lnTo>
                    <a:pt x="480060" y="208280"/>
                  </a:lnTo>
                  <a:lnTo>
                    <a:pt x="477520" y="204470"/>
                  </a:lnTo>
                  <a:lnTo>
                    <a:pt x="473710" y="205740"/>
                  </a:lnTo>
                  <a:lnTo>
                    <a:pt x="471170" y="207010"/>
                  </a:lnTo>
                  <a:lnTo>
                    <a:pt x="468630" y="209550"/>
                  </a:lnTo>
                  <a:lnTo>
                    <a:pt x="473710" y="217170"/>
                  </a:lnTo>
                  <a:lnTo>
                    <a:pt x="478790" y="214630"/>
                  </a:lnTo>
                  <a:lnTo>
                    <a:pt x="481330" y="212090"/>
                  </a:lnTo>
                  <a:close/>
                </a:path>
                <a:path w="1104900" h="713739">
                  <a:moveTo>
                    <a:pt x="499110" y="203200"/>
                  </a:moveTo>
                  <a:lnTo>
                    <a:pt x="494030" y="195580"/>
                  </a:lnTo>
                  <a:lnTo>
                    <a:pt x="488950" y="198120"/>
                  </a:lnTo>
                  <a:lnTo>
                    <a:pt x="485140" y="199390"/>
                  </a:lnTo>
                  <a:lnTo>
                    <a:pt x="487680" y="204470"/>
                  </a:lnTo>
                  <a:lnTo>
                    <a:pt x="490220" y="208280"/>
                  </a:lnTo>
                  <a:lnTo>
                    <a:pt x="492760" y="207010"/>
                  </a:lnTo>
                  <a:lnTo>
                    <a:pt x="495300" y="204470"/>
                  </a:lnTo>
                  <a:lnTo>
                    <a:pt x="499110" y="203200"/>
                  </a:lnTo>
                  <a:close/>
                </a:path>
                <a:path w="1104900" h="713739">
                  <a:moveTo>
                    <a:pt x="515620" y="194310"/>
                  </a:moveTo>
                  <a:lnTo>
                    <a:pt x="514350" y="190500"/>
                  </a:lnTo>
                  <a:lnTo>
                    <a:pt x="511810" y="186690"/>
                  </a:lnTo>
                  <a:lnTo>
                    <a:pt x="509270" y="187960"/>
                  </a:lnTo>
                  <a:lnTo>
                    <a:pt x="505460" y="189230"/>
                  </a:lnTo>
                  <a:lnTo>
                    <a:pt x="502920" y="190500"/>
                  </a:lnTo>
                  <a:lnTo>
                    <a:pt x="505460" y="194310"/>
                  </a:lnTo>
                  <a:lnTo>
                    <a:pt x="506730" y="199390"/>
                  </a:lnTo>
                  <a:lnTo>
                    <a:pt x="510540" y="196850"/>
                  </a:lnTo>
                  <a:lnTo>
                    <a:pt x="515620" y="194310"/>
                  </a:lnTo>
                  <a:close/>
                </a:path>
                <a:path w="1104900" h="713739">
                  <a:moveTo>
                    <a:pt x="533400" y="185420"/>
                  </a:moveTo>
                  <a:lnTo>
                    <a:pt x="530860" y="181610"/>
                  </a:lnTo>
                  <a:lnTo>
                    <a:pt x="529590" y="177800"/>
                  </a:lnTo>
                  <a:lnTo>
                    <a:pt x="525780" y="179070"/>
                  </a:lnTo>
                  <a:lnTo>
                    <a:pt x="520700" y="181610"/>
                  </a:lnTo>
                  <a:lnTo>
                    <a:pt x="521970" y="185420"/>
                  </a:lnTo>
                  <a:lnTo>
                    <a:pt x="524510" y="190500"/>
                  </a:lnTo>
                  <a:lnTo>
                    <a:pt x="527050" y="187960"/>
                  </a:lnTo>
                  <a:lnTo>
                    <a:pt x="530860" y="186690"/>
                  </a:lnTo>
                  <a:lnTo>
                    <a:pt x="533400" y="185420"/>
                  </a:lnTo>
                  <a:close/>
                </a:path>
                <a:path w="1104900" h="713739">
                  <a:moveTo>
                    <a:pt x="551180" y="176530"/>
                  </a:moveTo>
                  <a:lnTo>
                    <a:pt x="548640" y="172720"/>
                  </a:lnTo>
                  <a:lnTo>
                    <a:pt x="547370" y="167640"/>
                  </a:lnTo>
                  <a:lnTo>
                    <a:pt x="543560" y="170180"/>
                  </a:lnTo>
                  <a:lnTo>
                    <a:pt x="538480" y="172720"/>
                  </a:lnTo>
                  <a:lnTo>
                    <a:pt x="541020" y="176530"/>
                  </a:lnTo>
                  <a:lnTo>
                    <a:pt x="542290" y="181610"/>
                  </a:lnTo>
                  <a:lnTo>
                    <a:pt x="544830" y="180340"/>
                  </a:lnTo>
                  <a:lnTo>
                    <a:pt x="548640" y="177800"/>
                  </a:lnTo>
                  <a:lnTo>
                    <a:pt x="551180" y="176530"/>
                  </a:lnTo>
                  <a:close/>
                </a:path>
                <a:path w="1104900" h="713739">
                  <a:moveTo>
                    <a:pt x="568960" y="167640"/>
                  </a:moveTo>
                  <a:lnTo>
                    <a:pt x="566420" y="163830"/>
                  </a:lnTo>
                  <a:lnTo>
                    <a:pt x="565150" y="160020"/>
                  </a:lnTo>
                  <a:lnTo>
                    <a:pt x="562610" y="161290"/>
                  </a:lnTo>
                  <a:lnTo>
                    <a:pt x="558800" y="162560"/>
                  </a:lnTo>
                  <a:lnTo>
                    <a:pt x="556260" y="163830"/>
                  </a:lnTo>
                  <a:lnTo>
                    <a:pt x="557530" y="167640"/>
                  </a:lnTo>
                  <a:lnTo>
                    <a:pt x="560070" y="172720"/>
                  </a:lnTo>
                  <a:lnTo>
                    <a:pt x="562610" y="171450"/>
                  </a:lnTo>
                  <a:lnTo>
                    <a:pt x="566420" y="170180"/>
                  </a:lnTo>
                  <a:lnTo>
                    <a:pt x="568960" y="167640"/>
                  </a:lnTo>
                  <a:close/>
                </a:path>
                <a:path w="1104900" h="713739">
                  <a:moveTo>
                    <a:pt x="586740" y="160020"/>
                  </a:moveTo>
                  <a:lnTo>
                    <a:pt x="584200" y="156210"/>
                  </a:lnTo>
                  <a:lnTo>
                    <a:pt x="582930" y="151130"/>
                  </a:lnTo>
                  <a:lnTo>
                    <a:pt x="580390" y="152400"/>
                  </a:lnTo>
                  <a:lnTo>
                    <a:pt x="576580" y="153670"/>
                  </a:lnTo>
                  <a:lnTo>
                    <a:pt x="574040" y="156210"/>
                  </a:lnTo>
                  <a:lnTo>
                    <a:pt x="576580" y="160020"/>
                  </a:lnTo>
                  <a:lnTo>
                    <a:pt x="577850" y="163830"/>
                  </a:lnTo>
                  <a:lnTo>
                    <a:pt x="581660" y="162560"/>
                  </a:lnTo>
                  <a:lnTo>
                    <a:pt x="586740" y="160020"/>
                  </a:lnTo>
                  <a:close/>
                </a:path>
                <a:path w="1104900" h="713739">
                  <a:moveTo>
                    <a:pt x="604520" y="152400"/>
                  </a:moveTo>
                  <a:lnTo>
                    <a:pt x="601980" y="148590"/>
                  </a:lnTo>
                  <a:lnTo>
                    <a:pt x="600710" y="143510"/>
                  </a:lnTo>
                  <a:lnTo>
                    <a:pt x="596900" y="144780"/>
                  </a:lnTo>
                  <a:lnTo>
                    <a:pt x="591820" y="147320"/>
                  </a:lnTo>
                  <a:lnTo>
                    <a:pt x="593090" y="152400"/>
                  </a:lnTo>
                  <a:lnTo>
                    <a:pt x="595630" y="156210"/>
                  </a:lnTo>
                  <a:lnTo>
                    <a:pt x="600710" y="153670"/>
                  </a:lnTo>
                  <a:lnTo>
                    <a:pt x="604520" y="152400"/>
                  </a:lnTo>
                  <a:close/>
                </a:path>
                <a:path w="1104900" h="713739">
                  <a:moveTo>
                    <a:pt x="621030" y="144780"/>
                  </a:moveTo>
                  <a:lnTo>
                    <a:pt x="619760" y="140970"/>
                  </a:lnTo>
                  <a:lnTo>
                    <a:pt x="617220" y="135890"/>
                  </a:lnTo>
                  <a:lnTo>
                    <a:pt x="612140" y="138430"/>
                  </a:lnTo>
                  <a:lnTo>
                    <a:pt x="608330" y="139700"/>
                  </a:lnTo>
                  <a:lnTo>
                    <a:pt x="610870" y="144780"/>
                  </a:lnTo>
                  <a:lnTo>
                    <a:pt x="612140" y="148590"/>
                  </a:lnTo>
                  <a:lnTo>
                    <a:pt x="615950" y="147320"/>
                  </a:lnTo>
                  <a:lnTo>
                    <a:pt x="621030" y="144780"/>
                  </a:lnTo>
                  <a:close/>
                </a:path>
                <a:path w="1104900" h="713739">
                  <a:moveTo>
                    <a:pt x="638810" y="137160"/>
                  </a:moveTo>
                  <a:lnTo>
                    <a:pt x="637540" y="133350"/>
                  </a:lnTo>
                  <a:lnTo>
                    <a:pt x="635000" y="128270"/>
                  </a:lnTo>
                  <a:lnTo>
                    <a:pt x="629920" y="130810"/>
                  </a:lnTo>
                  <a:lnTo>
                    <a:pt x="626110" y="132080"/>
                  </a:lnTo>
                  <a:lnTo>
                    <a:pt x="628650" y="137160"/>
                  </a:lnTo>
                  <a:lnTo>
                    <a:pt x="629920" y="140970"/>
                  </a:lnTo>
                  <a:lnTo>
                    <a:pt x="632460" y="139700"/>
                  </a:lnTo>
                  <a:lnTo>
                    <a:pt x="636270" y="138430"/>
                  </a:lnTo>
                  <a:lnTo>
                    <a:pt x="638810" y="137160"/>
                  </a:lnTo>
                  <a:close/>
                </a:path>
                <a:path w="1104900" h="713739">
                  <a:moveTo>
                    <a:pt x="656590" y="129540"/>
                  </a:moveTo>
                  <a:lnTo>
                    <a:pt x="655320" y="125730"/>
                  </a:lnTo>
                  <a:lnTo>
                    <a:pt x="652780" y="121920"/>
                  </a:lnTo>
                  <a:lnTo>
                    <a:pt x="650240" y="121920"/>
                  </a:lnTo>
                  <a:lnTo>
                    <a:pt x="647700" y="124460"/>
                  </a:lnTo>
                  <a:lnTo>
                    <a:pt x="643890" y="124460"/>
                  </a:lnTo>
                  <a:lnTo>
                    <a:pt x="646430" y="129540"/>
                  </a:lnTo>
                  <a:lnTo>
                    <a:pt x="647700" y="133350"/>
                  </a:lnTo>
                  <a:lnTo>
                    <a:pt x="651510" y="132080"/>
                  </a:lnTo>
                  <a:lnTo>
                    <a:pt x="654050" y="132080"/>
                  </a:lnTo>
                  <a:lnTo>
                    <a:pt x="656590" y="129540"/>
                  </a:lnTo>
                  <a:close/>
                </a:path>
                <a:path w="1104900" h="713739">
                  <a:moveTo>
                    <a:pt x="674370" y="123190"/>
                  </a:moveTo>
                  <a:lnTo>
                    <a:pt x="673100" y="118110"/>
                  </a:lnTo>
                  <a:lnTo>
                    <a:pt x="671830" y="114300"/>
                  </a:lnTo>
                  <a:lnTo>
                    <a:pt x="668020" y="115570"/>
                  </a:lnTo>
                  <a:lnTo>
                    <a:pt x="665480" y="116840"/>
                  </a:lnTo>
                  <a:lnTo>
                    <a:pt x="661670" y="118110"/>
                  </a:lnTo>
                  <a:lnTo>
                    <a:pt x="664210" y="121920"/>
                  </a:lnTo>
                  <a:lnTo>
                    <a:pt x="665480" y="127000"/>
                  </a:lnTo>
                  <a:lnTo>
                    <a:pt x="668020" y="125730"/>
                  </a:lnTo>
                  <a:lnTo>
                    <a:pt x="671830" y="124460"/>
                  </a:lnTo>
                  <a:lnTo>
                    <a:pt x="674370" y="123190"/>
                  </a:lnTo>
                  <a:close/>
                </a:path>
                <a:path w="1104900" h="713739">
                  <a:moveTo>
                    <a:pt x="692150" y="115570"/>
                  </a:moveTo>
                  <a:lnTo>
                    <a:pt x="689610" y="107950"/>
                  </a:lnTo>
                  <a:lnTo>
                    <a:pt x="687070" y="107950"/>
                  </a:lnTo>
                  <a:lnTo>
                    <a:pt x="683260" y="109220"/>
                  </a:lnTo>
                  <a:lnTo>
                    <a:pt x="680720" y="110490"/>
                  </a:lnTo>
                  <a:lnTo>
                    <a:pt x="681990" y="115570"/>
                  </a:lnTo>
                  <a:lnTo>
                    <a:pt x="683260" y="119380"/>
                  </a:lnTo>
                  <a:lnTo>
                    <a:pt x="687070" y="118110"/>
                  </a:lnTo>
                  <a:lnTo>
                    <a:pt x="692150" y="115570"/>
                  </a:lnTo>
                  <a:close/>
                </a:path>
                <a:path w="1104900" h="713739">
                  <a:moveTo>
                    <a:pt x="711200" y="109220"/>
                  </a:moveTo>
                  <a:lnTo>
                    <a:pt x="709930" y="105410"/>
                  </a:lnTo>
                  <a:lnTo>
                    <a:pt x="707390" y="100330"/>
                  </a:lnTo>
                  <a:lnTo>
                    <a:pt x="702310" y="102870"/>
                  </a:lnTo>
                  <a:lnTo>
                    <a:pt x="698500" y="104140"/>
                  </a:lnTo>
                  <a:lnTo>
                    <a:pt x="699770" y="107950"/>
                  </a:lnTo>
                  <a:lnTo>
                    <a:pt x="702310" y="113030"/>
                  </a:lnTo>
                  <a:lnTo>
                    <a:pt x="704850" y="111760"/>
                  </a:lnTo>
                  <a:lnTo>
                    <a:pt x="708660" y="110490"/>
                  </a:lnTo>
                  <a:lnTo>
                    <a:pt x="711200" y="109220"/>
                  </a:lnTo>
                  <a:close/>
                </a:path>
                <a:path w="1104900" h="713739">
                  <a:moveTo>
                    <a:pt x="730250" y="102870"/>
                  </a:moveTo>
                  <a:lnTo>
                    <a:pt x="727710" y="99060"/>
                  </a:lnTo>
                  <a:lnTo>
                    <a:pt x="726440" y="93980"/>
                  </a:lnTo>
                  <a:lnTo>
                    <a:pt x="723900" y="95250"/>
                  </a:lnTo>
                  <a:lnTo>
                    <a:pt x="720090" y="96520"/>
                  </a:lnTo>
                  <a:lnTo>
                    <a:pt x="717550" y="97790"/>
                  </a:lnTo>
                  <a:lnTo>
                    <a:pt x="720090" y="105410"/>
                  </a:lnTo>
                  <a:lnTo>
                    <a:pt x="723900" y="105410"/>
                  </a:lnTo>
                  <a:lnTo>
                    <a:pt x="726440" y="104140"/>
                  </a:lnTo>
                  <a:lnTo>
                    <a:pt x="730250" y="102870"/>
                  </a:lnTo>
                  <a:close/>
                </a:path>
                <a:path w="1104900" h="713739">
                  <a:moveTo>
                    <a:pt x="748030" y="96520"/>
                  </a:moveTo>
                  <a:lnTo>
                    <a:pt x="746760" y="91440"/>
                  </a:lnTo>
                  <a:lnTo>
                    <a:pt x="745490" y="87630"/>
                  </a:lnTo>
                  <a:lnTo>
                    <a:pt x="741680" y="88900"/>
                  </a:lnTo>
                  <a:lnTo>
                    <a:pt x="739140" y="88900"/>
                  </a:lnTo>
                  <a:lnTo>
                    <a:pt x="735330" y="90170"/>
                  </a:lnTo>
                  <a:lnTo>
                    <a:pt x="737870" y="95250"/>
                  </a:lnTo>
                  <a:lnTo>
                    <a:pt x="739140" y="99060"/>
                  </a:lnTo>
                  <a:lnTo>
                    <a:pt x="741680" y="99060"/>
                  </a:lnTo>
                  <a:lnTo>
                    <a:pt x="745490" y="97790"/>
                  </a:lnTo>
                  <a:lnTo>
                    <a:pt x="748030" y="96520"/>
                  </a:lnTo>
                  <a:close/>
                </a:path>
                <a:path w="1104900" h="713739">
                  <a:moveTo>
                    <a:pt x="767080" y="90170"/>
                  </a:moveTo>
                  <a:lnTo>
                    <a:pt x="765810" y="85090"/>
                  </a:lnTo>
                  <a:lnTo>
                    <a:pt x="764540" y="81280"/>
                  </a:lnTo>
                  <a:lnTo>
                    <a:pt x="760730" y="82550"/>
                  </a:lnTo>
                  <a:lnTo>
                    <a:pt x="758190" y="83820"/>
                  </a:lnTo>
                  <a:lnTo>
                    <a:pt x="754380" y="83820"/>
                  </a:lnTo>
                  <a:lnTo>
                    <a:pt x="755650" y="88900"/>
                  </a:lnTo>
                  <a:lnTo>
                    <a:pt x="756920" y="92710"/>
                  </a:lnTo>
                  <a:lnTo>
                    <a:pt x="760730" y="91440"/>
                  </a:lnTo>
                  <a:lnTo>
                    <a:pt x="764540" y="91440"/>
                  </a:lnTo>
                  <a:lnTo>
                    <a:pt x="767080" y="90170"/>
                  </a:lnTo>
                  <a:close/>
                </a:path>
                <a:path w="1104900" h="713739">
                  <a:moveTo>
                    <a:pt x="786130" y="83820"/>
                  </a:moveTo>
                  <a:lnTo>
                    <a:pt x="783590" y="78740"/>
                  </a:lnTo>
                  <a:lnTo>
                    <a:pt x="782320" y="74930"/>
                  </a:lnTo>
                  <a:lnTo>
                    <a:pt x="779780" y="76200"/>
                  </a:lnTo>
                  <a:lnTo>
                    <a:pt x="775970" y="76200"/>
                  </a:lnTo>
                  <a:lnTo>
                    <a:pt x="773430" y="77470"/>
                  </a:lnTo>
                  <a:lnTo>
                    <a:pt x="774700" y="82550"/>
                  </a:lnTo>
                  <a:lnTo>
                    <a:pt x="775970" y="86360"/>
                  </a:lnTo>
                  <a:lnTo>
                    <a:pt x="779780" y="86360"/>
                  </a:lnTo>
                  <a:lnTo>
                    <a:pt x="782320" y="85090"/>
                  </a:lnTo>
                  <a:lnTo>
                    <a:pt x="786130" y="83820"/>
                  </a:lnTo>
                  <a:close/>
                </a:path>
                <a:path w="1104900" h="713739">
                  <a:moveTo>
                    <a:pt x="803910" y="78740"/>
                  </a:moveTo>
                  <a:lnTo>
                    <a:pt x="802640" y="73660"/>
                  </a:lnTo>
                  <a:lnTo>
                    <a:pt x="801370" y="69850"/>
                  </a:lnTo>
                  <a:lnTo>
                    <a:pt x="797560" y="69850"/>
                  </a:lnTo>
                  <a:lnTo>
                    <a:pt x="795020" y="71120"/>
                  </a:lnTo>
                  <a:lnTo>
                    <a:pt x="791210" y="72390"/>
                  </a:lnTo>
                  <a:lnTo>
                    <a:pt x="793750" y="76200"/>
                  </a:lnTo>
                  <a:lnTo>
                    <a:pt x="795020" y="81280"/>
                  </a:lnTo>
                  <a:lnTo>
                    <a:pt x="800100" y="78740"/>
                  </a:lnTo>
                  <a:lnTo>
                    <a:pt x="803910" y="78740"/>
                  </a:lnTo>
                  <a:close/>
                </a:path>
                <a:path w="1104900" h="713739">
                  <a:moveTo>
                    <a:pt x="821690" y="72390"/>
                  </a:moveTo>
                  <a:lnTo>
                    <a:pt x="820420" y="68580"/>
                  </a:lnTo>
                  <a:lnTo>
                    <a:pt x="819150" y="63500"/>
                  </a:lnTo>
                  <a:lnTo>
                    <a:pt x="816610" y="64770"/>
                  </a:lnTo>
                  <a:lnTo>
                    <a:pt x="812800" y="66040"/>
                  </a:lnTo>
                  <a:lnTo>
                    <a:pt x="810260" y="67310"/>
                  </a:lnTo>
                  <a:lnTo>
                    <a:pt x="811530" y="71120"/>
                  </a:lnTo>
                  <a:lnTo>
                    <a:pt x="812800" y="76200"/>
                  </a:lnTo>
                  <a:lnTo>
                    <a:pt x="815340" y="74930"/>
                  </a:lnTo>
                  <a:lnTo>
                    <a:pt x="819150" y="73660"/>
                  </a:lnTo>
                  <a:lnTo>
                    <a:pt x="821690" y="72390"/>
                  </a:lnTo>
                  <a:close/>
                </a:path>
                <a:path w="1104900" h="713739">
                  <a:moveTo>
                    <a:pt x="840740" y="67310"/>
                  </a:moveTo>
                  <a:lnTo>
                    <a:pt x="839470" y="63500"/>
                  </a:lnTo>
                  <a:lnTo>
                    <a:pt x="836930" y="58420"/>
                  </a:lnTo>
                  <a:lnTo>
                    <a:pt x="834390" y="59690"/>
                  </a:lnTo>
                  <a:lnTo>
                    <a:pt x="831850" y="59690"/>
                  </a:lnTo>
                  <a:lnTo>
                    <a:pt x="828040" y="60960"/>
                  </a:lnTo>
                  <a:lnTo>
                    <a:pt x="829310" y="66040"/>
                  </a:lnTo>
                  <a:lnTo>
                    <a:pt x="830580" y="69850"/>
                  </a:lnTo>
                  <a:lnTo>
                    <a:pt x="834390" y="69850"/>
                  </a:lnTo>
                  <a:lnTo>
                    <a:pt x="836930" y="68580"/>
                  </a:lnTo>
                  <a:lnTo>
                    <a:pt x="840740" y="67310"/>
                  </a:lnTo>
                  <a:close/>
                </a:path>
                <a:path w="1104900" h="713739">
                  <a:moveTo>
                    <a:pt x="858520" y="62230"/>
                  </a:moveTo>
                  <a:lnTo>
                    <a:pt x="857250" y="57150"/>
                  </a:lnTo>
                  <a:lnTo>
                    <a:pt x="855980" y="53340"/>
                  </a:lnTo>
                  <a:lnTo>
                    <a:pt x="853440" y="54610"/>
                  </a:lnTo>
                  <a:lnTo>
                    <a:pt x="849630" y="54610"/>
                  </a:lnTo>
                  <a:lnTo>
                    <a:pt x="847090" y="55880"/>
                  </a:lnTo>
                  <a:lnTo>
                    <a:pt x="848360" y="59690"/>
                  </a:lnTo>
                  <a:lnTo>
                    <a:pt x="849630" y="64770"/>
                  </a:lnTo>
                  <a:lnTo>
                    <a:pt x="852170" y="63500"/>
                  </a:lnTo>
                  <a:lnTo>
                    <a:pt x="855980" y="63500"/>
                  </a:lnTo>
                  <a:lnTo>
                    <a:pt x="858520" y="62230"/>
                  </a:lnTo>
                  <a:close/>
                </a:path>
                <a:path w="1104900" h="713739">
                  <a:moveTo>
                    <a:pt x="877570" y="57150"/>
                  </a:moveTo>
                  <a:lnTo>
                    <a:pt x="876300" y="53340"/>
                  </a:lnTo>
                  <a:lnTo>
                    <a:pt x="875030" y="48260"/>
                  </a:lnTo>
                  <a:lnTo>
                    <a:pt x="871220" y="49530"/>
                  </a:lnTo>
                  <a:lnTo>
                    <a:pt x="868680" y="49530"/>
                  </a:lnTo>
                  <a:lnTo>
                    <a:pt x="864870" y="50800"/>
                  </a:lnTo>
                  <a:lnTo>
                    <a:pt x="866140" y="54610"/>
                  </a:lnTo>
                  <a:lnTo>
                    <a:pt x="867410" y="59690"/>
                  </a:lnTo>
                  <a:lnTo>
                    <a:pt x="871220" y="58420"/>
                  </a:lnTo>
                  <a:lnTo>
                    <a:pt x="873760" y="58420"/>
                  </a:lnTo>
                  <a:lnTo>
                    <a:pt x="877570" y="57150"/>
                  </a:lnTo>
                  <a:close/>
                </a:path>
                <a:path w="1104900" h="713739">
                  <a:moveTo>
                    <a:pt x="896620" y="52070"/>
                  </a:moveTo>
                  <a:lnTo>
                    <a:pt x="894080" y="48260"/>
                  </a:lnTo>
                  <a:lnTo>
                    <a:pt x="894080" y="43180"/>
                  </a:lnTo>
                  <a:lnTo>
                    <a:pt x="890270" y="44450"/>
                  </a:lnTo>
                  <a:lnTo>
                    <a:pt x="887730" y="44450"/>
                  </a:lnTo>
                  <a:lnTo>
                    <a:pt x="883920" y="45720"/>
                  </a:lnTo>
                  <a:lnTo>
                    <a:pt x="885190" y="50800"/>
                  </a:lnTo>
                  <a:lnTo>
                    <a:pt x="886460" y="54610"/>
                  </a:lnTo>
                  <a:lnTo>
                    <a:pt x="889000" y="54610"/>
                  </a:lnTo>
                  <a:lnTo>
                    <a:pt x="896620" y="52070"/>
                  </a:lnTo>
                  <a:close/>
                </a:path>
                <a:path w="1104900" h="713739">
                  <a:moveTo>
                    <a:pt x="914400" y="48260"/>
                  </a:moveTo>
                  <a:lnTo>
                    <a:pt x="913130" y="43180"/>
                  </a:lnTo>
                  <a:lnTo>
                    <a:pt x="913130" y="38100"/>
                  </a:lnTo>
                  <a:lnTo>
                    <a:pt x="909320" y="39370"/>
                  </a:lnTo>
                  <a:lnTo>
                    <a:pt x="906780" y="40640"/>
                  </a:lnTo>
                  <a:lnTo>
                    <a:pt x="902970" y="40640"/>
                  </a:lnTo>
                  <a:lnTo>
                    <a:pt x="905510" y="50800"/>
                  </a:lnTo>
                  <a:lnTo>
                    <a:pt x="908050" y="49530"/>
                  </a:lnTo>
                  <a:lnTo>
                    <a:pt x="911860" y="48260"/>
                  </a:lnTo>
                  <a:lnTo>
                    <a:pt x="914400" y="48260"/>
                  </a:lnTo>
                  <a:close/>
                </a:path>
                <a:path w="1104900" h="713739">
                  <a:moveTo>
                    <a:pt x="933450" y="43180"/>
                  </a:moveTo>
                  <a:lnTo>
                    <a:pt x="932180" y="38100"/>
                  </a:lnTo>
                  <a:lnTo>
                    <a:pt x="932180" y="34290"/>
                  </a:lnTo>
                  <a:lnTo>
                    <a:pt x="928370" y="34290"/>
                  </a:lnTo>
                  <a:lnTo>
                    <a:pt x="925830" y="35560"/>
                  </a:lnTo>
                  <a:lnTo>
                    <a:pt x="922020" y="35560"/>
                  </a:lnTo>
                  <a:lnTo>
                    <a:pt x="924560" y="45720"/>
                  </a:lnTo>
                  <a:lnTo>
                    <a:pt x="927100" y="44450"/>
                  </a:lnTo>
                  <a:lnTo>
                    <a:pt x="930910" y="43180"/>
                  </a:lnTo>
                  <a:lnTo>
                    <a:pt x="933450" y="43180"/>
                  </a:lnTo>
                  <a:close/>
                </a:path>
                <a:path w="1104900" h="713739">
                  <a:moveTo>
                    <a:pt x="952500" y="34290"/>
                  </a:moveTo>
                  <a:lnTo>
                    <a:pt x="951230" y="29210"/>
                  </a:lnTo>
                  <a:lnTo>
                    <a:pt x="947420" y="30480"/>
                  </a:lnTo>
                  <a:lnTo>
                    <a:pt x="944880" y="30480"/>
                  </a:lnTo>
                  <a:lnTo>
                    <a:pt x="941070" y="31750"/>
                  </a:lnTo>
                  <a:lnTo>
                    <a:pt x="942340" y="35560"/>
                  </a:lnTo>
                  <a:lnTo>
                    <a:pt x="943610" y="40640"/>
                  </a:lnTo>
                  <a:lnTo>
                    <a:pt x="946150" y="40640"/>
                  </a:lnTo>
                  <a:lnTo>
                    <a:pt x="949960" y="39370"/>
                  </a:lnTo>
                  <a:lnTo>
                    <a:pt x="952500" y="38100"/>
                  </a:lnTo>
                  <a:lnTo>
                    <a:pt x="952500" y="34290"/>
                  </a:lnTo>
                  <a:close/>
                </a:path>
                <a:path w="1104900" h="713739">
                  <a:moveTo>
                    <a:pt x="972820" y="34290"/>
                  </a:moveTo>
                  <a:lnTo>
                    <a:pt x="971550" y="29210"/>
                  </a:lnTo>
                  <a:lnTo>
                    <a:pt x="970280" y="25400"/>
                  </a:lnTo>
                  <a:lnTo>
                    <a:pt x="966470" y="26670"/>
                  </a:lnTo>
                  <a:lnTo>
                    <a:pt x="963930" y="26670"/>
                  </a:lnTo>
                  <a:lnTo>
                    <a:pt x="960120" y="27940"/>
                  </a:lnTo>
                  <a:lnTo>
                    <a:pt x="961390" y="31750"/>
                  </a:lnTo>
                  <a:lnTo>
                    <a:pt x="962660" y="36830"/>
                  </a:lnTo>
                  <a:lnTo>
                    <a:pt x="966470" y="35560"/>
                  </a:lnTo>
                  <a:lnTo>
                    <a:pt x="969010" y="35560"/>
                  </a:lnTo>
                  <a:lnTo>
                    <a:pt x="972820" y="34290"/>
                  </a:lnTo>
                  <a:close/>
                </a:path>
                <a:path w="1104900" h="713739">
                  <a:moveTo>
                    <a:pt x="991870" y="30480"/>
                  </a:moveTo>
                  <a:lnTo>
                    <a:pt x="990600" y="25400"/>
                  </a:lnTo>
                  <a:lnTo>
                    <a:pt x="989330" y="21590"/>
                  </a:lnTo>
                  <a:lnTo>
                    <a:pt x="986790" y="21590"/>
                  </a:lnTo>
                  <a:lnTo>
                    <a:pt x="982980" y="22860"/>
                  </a:lnTo>
                  <a:lnTo>
                    <a:pt x="980440" y="22860"/>
                  </a:lnTo>
                  <a:lnTo>
                    <a:pt x="980440" y="27940"/>
                  </a:lnTo>
                  <a:lnTo>
                    <a:pt x="981710" y="31750"/>
                  </a:lnTo>
                  <a:lnTo>
                    <a:pt x="985520" y="31750"/>
                  </a:lnTo>
                  <a:lnTo>
                    <a:pt x="988060" y="30480"/>
                  </a:lnTo>
                  <a:lnTo>
                    <a:pt x="991870" y="30480"/>
                  </a:lnTo>
                  <a:close/>
                </a:path>
                <a:path w="1104900" h="713739">
                  <a:moveTo>
                    <a:pt x="1010920" y="26670"/>
                  </a:moveTo>
                  <a:lnTo>
                    <a:pt x="1009650" y="21590"/>
                  </a:lnTo>
                  <a:lnTo>
                    <a:pt x="1008380" y="17780"/>
                  </a:lnTo>
                  <a:lnTo>
                    <a:pt x="1005840" y="17780"/>
                  </a:lnTo>
                  <a:lnTo>
                    <a:pt x="1002030" y="19050"/>
                  </a:lnTo>
                  <a:lnTo>
                    <a:pt x="999490" y="19050"/>
                  </a:lnTo>
                  <a:lnTo>
                    <a:pt x="1000760" y="24130"/>
                  </a:lnTo>
                  <a:lnTo>
                    <a:pt x="1000760" y="27940"/>
                  </a:lnTo>
                  <a:lnTo>
                    <a:pt x="1004570" y="27940"/>
                  </a:lnTo>
                  <a:lnTo>
                    <a:pt x="1007110" y="26670"/>
                  </a:lnTo>
                  <a:lnTo>
                    <a:pt x="1010920" y="26670"/>
                  </a:lnTo>
                  <a:close/>
                </a:path>
                <a:path w="1104900" h="713739">
                  <a:moveTo>
                    <a:pt x="1028700" y="17780"/>
                  </a:moveTo>
                  <a:lnTo>
                    <a:pt x="1027430" y="13970"/>
                  </a:lnTo>
                  <a:lnTo>
                    <a:pt x="1023620" y="13970"/>
                  </a:lnTo>
                  <a:lnTo>
                    <a:pt x="1021080" y="15240"/>
                  </a:lnTo>
                  <a:lnTo>
                    <a:pt x="1018540" y="15240"/>
                  </a:lnTo>
                  <a:lnTo>
                    <a:pt x="1018540" y="20320"/>
                  </a:lnTo>
                  <a:lnTo>
                    <a:pt x="1019810" y="24130"/>
                  </a:lnTo>
                  <a:lnTo>
                    <a:pt x="1026160" y="24130"/>
                  </a:lnTo>
                  <a:lnTo>
                    <a:pt x="1028700" y="22860"/>
                  </a:lnTo>
                  <a:lnTo>
                    <a:pt x="1028700" y="17780"/>
                  </a:lnTo>
                  <a:close/>
                </a:path>
                <a:path w="1104900" h="713739">
                  <a:moveTo>
                    <a:pt x="1047750" y="19050"/>
                  </a:moveTo>
                  <a:lnTo>
                    <a:pt x="1046480" y="15240"/>
                  </a:lnTo>
                  <a:lnTo>
                    <a:pt x="1046480" y="10160"/>
                  </a:lnTo>
                  <a:lnTo>
                    <a:pt x="1042670" y="10160"/>
                  </a:lnTo>
                  <a:lnTo>
                    <a:pt x="1040130" y="11430"/>
                  </a:lnTo>
                  <a:lnTo>
                    <a:pt x="1036320" y="11430"/>
                  </a:lnTo>
                  <a:lnTo>
                    <a:pt x="1038860" y="21590"/>
                  </a:lnTo>
                  <a:lnTo>
                    <a:pt x="1041400" y="20320"/>
                  </a:lnTo>
                  <a:lnTo>
                    <a:pt x="1045210" y="20320"/>
                  </a:lnTo>
                  <a:lnTo>
                    <a:pt x="1047750" y="19050"/>
                  </a:lnTo>
                  <a:close/>
                </a:path>
                <a:path w="1104900" h="713739">
                  <a:moveTo>
                    <a:pt x="1066800" y="16510"/>
                  </a:moveTo>
                  <a:lnTo>
                    <a:pt x="1065530" y="11430"/>
                  </a:lnTo>
                  <a:lnTo>
                    <a:pt x="1065530" y="7620"/>
                  </a:lnTo>
                  <a:lnTo>
                    <a:pt x="1059180" y="7620"/>
                  </a:lnTo>
                  <a:lnTo>
                    <a:pt x="1055370" y="8890"/>
                  </a:lnTo>
                  <a:lnTo>
                    <a:pt x="1056640" y="12700"/>
                  </a:lnTo>
                  <a:lnTo>
                    <a:pt x="1057910" y="17780"/>
                  </a:lnTo>
                  <a:lnTo>
                    <a:pt x="1060450" y="16510"/>
                  </a:lnTo>
                  <a:lnTo>
                    <a:pt x="1066800" y="16510"/>
                  </a:lnTo>
                  <a:close/>
                </a:path>
                <a:path w="1104900" h="713739">
                  <a:moveTo>
                    <a:pt x="1085850" y="12700"/>
                  </a:moveTo>
                  <a:lnTo>
                    <a:pt x="1084580" y="7620"/>
                  </a:lnTo>
                  <a:lnTo>
                    <a:pt x="1084580" y="3810"/>
                  </a:lnTo>
                  <a:lnTo>
                    <a:pt x="1080770" y="3810"/>
                  </a:lnTo>
                  <a:lnTo>
                    <a:pt x="1078230" y="5080"/>
                  </a:lnTo>
                  <a:lnTo>
                    <a:pt x="1074420" y="5080"/>
                  </a:lnTo>
                  <a:lnTo>
                    <a:pt x="1075690" y="10160"/>
                  </a:lnTo>
                  <a:lnTo>
                    <a:pt x="1075690" y="13970"/>
                  </a:lnTo>
                  <a:lnTo>
                    <a:pt x="1082040" y="13970"/>
                  </a:lnTo>
                  <a:lnTo>
                    <a:pt x="1085850" y="12700"/>
                  </a:lnTo>
                  <a:close/>
                </a:path>
                <a:path w="1104900" h="713739">
                  <a:moveTo>
                    <a:pt x="1104900" y="10160"/>
                  </a:moveTo>
                  <a:lnTo>
                    <a:pt x="1103630" y="5080"/>
                  </a:lnTo>
                  <a:lnTo>
                    <a:pt x="1103630" y="0"/>
                  </a:lnTo>
                  <a:lnTo>
                    <a:pt x="1099820" y="1270"/>
                  </a:lnTo>
                  <a:lnTo>
                    <a:pt x="1097280" y="1270"/>
                  </a:lnTo>
                  <a:lnTo>
                    <a:pt x="1093470" y="2540"/>
                  </a:lnTo>
                  <a:lnTo>
                    <a:pt x="1094740" y="6350"/>
                  </a:lnTo>
                  <a:lnTo>
                    <a:pt x="1094740" y="11430"/>
                  </a:lnTo>
                  <a:lnTo>
                    <a:pt x="1098550" y="11430"/>
                  </a:lnTo>
                  <a:lnTo>
                    <a:pt x="1101090" y="10160"/>
                  </a:lnTo>
                  <a:lnTo>
                    <a:pt x="1104900" y="10160"/>
                  </a:lnTo>
                  <a:close/>
                </a:path>
              </a:pathLst>
            </a:custGeom>
            <a:solidFill>
              <a:srgbClr val="000000"/>
            </a:solidFill>
          </p:spPr>
          <p:txBody>
            <a:bodyPr wrap="square" lIns="0" tIns="0" rIns="0" bIns="0" rtlCol="0"/>
            <a:lstStyle/>
            <a:p>
              <a:endParaRPr sz="1906"/>
            </a:p>
          </p:txBody>
        </p:sp>
        <p:sp>
          <p:nvSpPr>
            <p:cNvPr id="73" name="object 73"/>
            <p:cNvSpPr/>
            <p:nvPr/>
          </p:nvSpPr>
          <p:spPr>
            <a:xfrm>
              <a:off x="5020310" y="3816349"/>
              <a:ext cx="379730" cy="39370"/>
            </a:xfrm>
            <a:custGeom>
              <a:avLst/>
              <a:gdLst/>
              <a:ahLst/>
              <a:cxnLst/>
              <a:rect l="l" t="t" r="r" b="b"/>
              <a:pathLst>
                <a:path w="379729" h="39370">
                  <a:moveTo>
                    <a:pt x="11430" y="38100"/>
                  </a:moveTo>
                  <a:lnTo>
                    <a:pt x="10160" y="33020"/>
                  </a:lnTo>
                  <a:lnTo>
                    <a:pt x="10160" y="27940"/>
                  </a:lnTo>
                  <a:lnTo>
                    <a:pt x="6350" y="29210"/>
                  </a:lnTo>
                  <a:lnTo>
                    <a:pt x="3810" y="29210"/>
                  </a:lnTo>
                  <a:lnTo>
                    <a:pt x="0" y="30480"/>
                  </a:lnTo>
                  <a:lnTo>
                    <a:pt x="1270" y="34290"/>
                  </a:lnTo>
                  <a:lnTo>
                    <a:pt x="1270" y="39370"/>
                  </a:lnTo>
                  <a:lnTo>
                    <a:pt x="5080" y="39370"/>
                  </a:lnTo>
                  <a:lnTo>
                    <a:pt x="7620" y="38100"/>
                  </a:lnTo>
                  <a:lnTo>
                    <a:pt x="11430" y="38100"/>
                  </a:lnTo>
                  <a:close/>
                </a:path>
                <a:path w="379729" h="39370">
                  <a:moveTo>
                    <a:pt x="30480" y="35560"/>
                  </a:moveTo>
                  <a:lnTo>
                    <a:pt x="29210" y="30480"/>
                  </a:lnTo>
                  <a:lnTo>
                    <a:pt x="29210" y="25400"/>
                  </a:lnTo>
                  <a:lnTo>
                    <a:pt x="25400" y="25400"/>
                  </a:lnTo>
                  <a:lnTo>
                    <a:pt x="22860" y="26670"/>
                  </a:lnTo>
                  <a:lnTo>
                    <a:pt x="19050" y="26670"/>
                  </a:lnTo>
                  <a:lnTo>
                    <a:pt x="20320" y="31750"/>
                  </a:lnTo>
                  <a:lnTo>
                    <a:pt x="20320" y="36830"/>
                  </a:lnTo>
                  <a:lnTo>
                    <a:pt x="24130" y="35560"/>
                  </a:lnTo>
                  <a:lnTo>
                    <a:pt x="30480" y="35560"/>
                  </a:lnTo>
                  <a:close/>
                </a:path>
                <a:path w="379729" h="39370">
                  <a:moveTo>
                    <a:pt x="49530" y="27940"/>
                  </a:moveTo>
                  <a:lnTo>
                    <a:pt x="48260" y="22860"/>
                  </a:lnTo>
                  <a:lnTo>
                    <a:pt x="45720" y="22860"/>
                  </a:lnTo>
                  <a:lnTo>
                    <a:pt x="41910" y="24130"/>
                  </a:lnTo>
                  <a:lnTo>
                    <a:pt x="39370" y="24130"/>
                  </a:lnTo>
                  <a:lnTo>
                    <a:pt x="39370" y="29210"/>
                  </a:lnTo>
                  <a:lnTo>
                    <a:pt x="40640" y="33020"/>
                  </a:lnTo>
                  <a:lnTo>
                    <a:pt x="45720" y="33020"/>
                  </a:lnTo>
                  <a:lnTo>
                    <a:pt x="49530" y="31750"/>
                  </a:lnTo>
                  <a:lnTo>
                    <a:pt x="49530" y="27940"/>
                  </a:lnTo>
                  <a:close/>
                </a:path>
                <a:path w="379729" h="39370">
                  <a:moveTo>
                    <a:pt x="68580" y="25400"/>
                  </a:moveTo>
                  <a:lnTo>
                    <a:pt x="67310" y="20320"/>
                  </a:lnTo>
                  <a:lnTo>
                    <a:pt x="64770" y="20320"/>
                  </a:lnTo>
                  <a:lnTo>
                    <a:pt x="60960" y="21590"/>
                  </a:lnTo>
                  <a:lnTo>
                    <a:pt x="58420" y="21590"/>
                  </a:lnTo>
                  <a:lnTo>
                    <a:pt x="58420" y="26670"/>
                  </a:lnTo>
                  <a:lnTo>
                    <a:pt x="59690" y="30480"/>
                  </a:lnTo>
                  <a:lnTo>
                    <a:pt x="66040" y="30480"/>
                  </a:lnTo>
                  <a:lnTo>
                    <a:pt x="68580" y="29210"/>
                  </a:lnTo>
                  <a:lnTo>
                    <a:pt x="68580" y="25400"/>
                  </a:lnTo>
                  <a:close/>
                </a:path>
                <a:path w="379729" h="39370">
                  <a:moveTo>
                    <a:pt x="88900" y="26670"/>
                  </a:moveTo>
                  <a:lnTo>
                    <a:pt x="87630" y="22860"/>
                  </a:lnTo>
                  <a:lnTo>
                    <a:pt x="87630" y="17780"/>
                  </a:lnTo>
                  <a:lnTo>
                    <a:pt x="83820" y="17780"/>
                  </a:lnTo>
                  <a:lnTo>
                    <a:pt x="81280" y="19050"/>
                  </a:lnTo>
                  <a:lnTo>
                    <a:pt x="77470" y="19050"/>
                  </a:lnTo>
                  <a:lnTo>
                    <a:pt x="77470" y="24130"/>
                  </a:lnTo>
                  <a:lnTo>
                    <a:pt x="78740" y="27940"/>
                  </a:lnTo>
                  <a:lnTo>
                    <a:pt x="85090" y="27940"/>
                  </a:lnTo>
                  <a:lnTo>
                    <a:pt x="88900" y="26670"/>
                  </a:lnTo>
                  <a:close/>
                </a:path>
                <a:path w="379729" h="39370">
                  <a:moveTo>
                    <a:pt x="107950" y="20320"/>
                  </a:moveTo>
                  <a:lnTo>
                    <a:pt x="106680" y="15240"/>
                  </a:lnTo>
                  <a:lnTo>
                    <a:pt x="104140" y="15240"/>
                  </a:lnTo>
                  <a:lnTo>
                    <a:pt x="100330" y="16510"/>
                  </a:lnTo>
                  <a:lnTo>
                    <a:pt x="96520" y="16510"/>
                  </a:lnTo>
                  <a:lnTo>
                    <a:pt x="97790" y="21590"/>
                  </a:lnTo>
                  <a:lnTo>
                    <a:pt x="97790" y="25400"/>
                  </a:lnTo>
                  <a:lnTo>
                    <a:pt x="107950" y="25400"/>
                  </a:lnTo>
                  <a:lnTo>
                    <a:pt x="107950" y="20320"/>
                  </a:lnTo>
                  <a:close/>
                </a:path>
                <a:path w="379729" h="39370">
                  <a:moveTo>
                    <a:pt x="128270" y="22860"/>
                  </a:moveTo>
                  <a:lnTo>
                    <a:pt x="127000" y="17780"/>
                  </a:lnTo>
                  <a:lnTo>
                    <a:pt x="127000" y="12700"/>
                  </a:lnTo>
                  <a:lnTo>
                    <a:pt x="123190" y="13970"/>
                  </a:lnTo>
                  <a:lnTo>
                    <a:pt x="116840" y="13970"/>
                  </a:lnTo>
                  <a:lnTo>
                    <a:pt x="116840" y="19050"/>
                  </a:lnTo>
                  <a:lnTo>
                    <a:pt x="118110" y="24130"/>
                  </a:lnTo>
                  <a:lnTo>
                    <a:pt x="120650" y="22860"/>
                  </a:lnTo>
                  <a:lnTo>
                    <a:pt x="128270" y="22860"/>
                  </a:lnTo>
                  <a:close/>
                </a:path>
                <a:path w="379729" h="39370">
                  <a:moveTo>
                    <a:pt x="147320" y="16510"/>
                  </a:moveTo>
                  <a:lnTo>
                    <a:pt x="146050" y="11430"/>
                  </a:lnTo>
                  <a:lnTo>
                    <a:pt x="139700" y="11430"/>
                  </a:lnTo>
                  <a:lnTo>
                    <a:pt x="137160" y="12700"/>
                  </a:lnTo>
                  <a:lnTo>
                    <a:pt x="137160" y="21590"/>
                  </a:lnTo>
                  <a:lnTo>
                    <a:pt x="140970" y="21590"/>
                  </a:lnTo>
                  <a:lnTo>
                    <a:pt x="143510" y="20320"/>
                  </a:lnTo>
                  <a:lnTo>
                    <a:pt x="147320" y="20320"/>
                  </a:lnTo>
                  <a:lnTo>
                    <a:pt x="147320" y="16510"/>
                  </a:lnTo>
                  <a:close/>
                </a:path>
                <a:path w="379729" h="39370">
                  <a:moveTo>
                    <a:pt x="166370" y="13970"/>
                  </a:moveTo>
                  <a:lnTo>
                    <a:pt x="165100" y="10160"/>
                  </a:lnTo>
                  <a:lnTo>
                    <a:pt x="156210" y="10160"/>
                  </a:lnTo>
                  <a:lnTo>
                    <a:pt x="156210" y="20320"/>
                  </a:lnTo>
                  <a:lnTo>
                    <a:pt x="160020" y="19050"/>
                  </a:lnTo>
                  <a:lnTo>
                    <a:pt x="166370" y="19050"/>
                  </a:lnTo>
                  <a:lnTo>
                    <a:pt x="166370" y="13970"/>
                  </a:lnTo>
                  <a:close/>
                </a:path>
                <a:path w="379729" h="39370">
                  <a:moveTo>
                    <a:pt x="185420" y="17780"/>
                  </a:moveTo>
                  <a:lnTo>
                    <a:pt x="184150" y="12700"/>
                  </a:lnTo>
                  <a:lnTo>
                    <a:pt x="184150" y="7620"/>
                  </a:lnTo>
                  <a:lnTo>
                    <a:pt x="180340" y="8890"/>
                  </a:lnTo>
                  <a:lnTo>
                    <a:pt x="175260" y="8890"/>
                  </a:lnTo>
                  <a:lnTo>
                    <a:pt x="175260" y="17780"/>
                  </a:lnTo>
                  <a:lnTo>
                    <a:pt x="185420" y="17780"/>
                  </a:lnTo>
                  <a:close/>
                </a:path>
                <a:path w="379729" h="39370">
                  <a:moveTo>
                    <a:pt x="204470" y="15240"/>
                  </a:moveTo>
                  <a:lnTo>
                    <a:pt x="203200" y="11430"/>
                  </a:lnTo>
                  <a:lnTo>
                    <a:pt x="203200" y="6350"/>
                  </a:lnTo>
                  <a:lnTo>
                    <a:pt x="200660" y="6350"/>
                  </a:lnTo>
                  <a:lnTo>
                    <a:pt x="196850" y="7620"/>
                  </a:lnTo>
                  <a:lnTo>
                    <a:pt x="194310" y="7620"/>
                  </a:lnTo>
                  <a:lnTo>
                    <a:pt x="194310" y="16510"/>
                  </a:lnTo>
                  <a:lnTo>
                    <a:pt x="200660" y="16510"/>
                  </a:lnTo>
                  <a:lnTo>
                    <a:pt x="204470" y="15240"/>
                  </a:lnTo>
                  <a:close/>
                </a:path>
                <a:path w="379729" h="39370">
                  <a:moveTo>
                    <a:pt x="223520" y="10160"/>
                  </a:moveTo>
                  <a:lnTo>
                    <a:pt x="222250" y="5080"/>
                  </a:lnTo>
                  <a:lnTo>
                    <a:pt x="219710" y="5080"/>
                  </a:lnTo>
                  <a:lnTo>
                    <a:pt x="215900" y="6350"/>
                  </a:lnTo>
                  <a:lnTo>
                    <a:pt x="213360" y="6350"/>
                  </a:lnTo>
                  <a:lnTo>
                    <a:pt x="213360" y="15240"/>
                  </a:lnTo>
                  <a:lnTo>
                    <a:pt x="219710" y="15240"/>
                  </a:lnTo>
                  <a:lnTo>
                    <a:pt x="223520" y="13970"/>
                  </a:lnTo>
                  <a:lnTo>
                    <a:pt x="223520" y="10160"/>
                  </a:lnTo>
                  <a:close/>
                </a:path>
                <a:path w="379729" h="39370">
                  <a:moveTo>
                    <a:pt x="242570" y="8890"/>
                  </a:moveTo>
                  <a:lnTo>
                    <a:pt x="241300" y="3810"/>
                  </a:lnTo>
                  <a:lnTo>
                    <a:pt x="234950" y="3810"/>
                  </a:lnTo>
                  <a:lnTo>
                    <a:pt x="232410" y="5080"/>
                  </a:lnTo>
                  <a:lnTo>
                    <a:pt x="232410" y="13970"/>
                  </a:lnTo>
                  <a:lnTo>
                    <a:pt x="238760" y="13970"/>
                  </a:lnTo>
                  <a:lnTo>
                    <a:pt x="242570" y="12700"/>
                  </a:lnTo>
                  <a:lnTo>
                    <a:pt x="242570" y="8890"/>
                  </a:lnTo>
                  <a:close/>
                </a:path>
                <a:path w="379729" h="39370">
                  <a:moveTo>
                    <a:pt x="261620" y="2540"/>
                  </a:moveTo>
                  <a:lnTo>
                    <a:pt x="257810" y="3810"/>
                  </a:lnTo>
                  <a:lnTo>
                    <a:pt x="251460" y="3810"/>
                  </a:lnTo>
                  <a:lnTo>
                    <a:pt x="251460" y="8890"/>
                  </a:lnTo>
                  <a:lnTo>
                    <a:pt x="252730" y="12700"/>
                  </a:lnTo>
                  <a:lnTo>
                    <a:pt x="261620" y="12700"/>
                  </a:lnTo>
                  <a:lnTo>
                    <a:pt x="261620" y="2540"/>
                  </a:lnTo>
                  <a:close/>
                </a:path>
                <a:path w="379729" h="39370">
                  <a:moveTo>
                    <a:pt x="280670" y="2540"/>
                  </a:moveTo>
                  <a:lnTo>
                    <a:pt x="270510" y="2540"/>
                  </a:lnTo>
                  <a:lnTo>
                    <a:pt x="271780" y="7620"/>
                  </a:lnTo>
                  <a:lnTo>
                    <a:pt x="271780" y="11430"/>
                  </a:lnTo>
                  <a:lnTo>
                    <a:pt x="280670" y="11430"/>
                  </a:lnTo>
                  <a:lnTo>
                    <a:pt x="280670" y="2540"/>
                  </a:lnTo>
                  <a:close/>
                </a:path>
                <a:path w="379729" h="39370">
                  <a:moveTo>
                    <a:pt x="300990" y="6350"/>
                  </a:moveTo>
                  <a:lnTo>
                    <a:pt x="299720" y="1270"/>
                  </a:lnTo>
                  <a:lnTo>
                    <a:pt x="290830" y="1270"/>
                  </a:lnTo>
                  <a:lnTo>
                    <a:pt x="290830" y="11430"/>
                  </a:lnTo>
                  <a:lnTo>
                    <a:pt x="300990" y="11430"/>
                  </a:lnTo>
                  <a:lnTo>
                    <a:pt x="300990" y="6350"/>
                  </a:lnTo>
                  <a:close/>
                </a:path>
                <a:path w="379729" h="39370">
                  <a:moveTo>
                    <a:pt x="320040" y="1270"/>
                  </a:moveTo>
                  <a:lnTo>
                    <a:pt x="309880" y="1270"/>
                  </a:lnTo>
                  <a:lnTo>
                    <a:pt x="309880" y="10160"/>
                  </a:lnTo>
                  <a:lnTo>
                    <a:pt x="320040" y="10160"/>
                  </a:lnTo>
                  <a:lnTo>
                    <a:pt x="320040" y="1270"/>
                  </a:lnTo>
                  <a:close/>
                </a:path>
                <a:path w="379729" h="39370">
                  <a:moveTo>
                    <a:pt x="340360" y="0"/>
                  </a:moveTo>
                  <a:lnTo>
                    <a:pt x="330200" y="0"/>
                  </a:lnTo>
                  <a:lnTo>
                    <a:pt x="330200" y="10160"/>
                  </a:lnTo>
                  <a:lnTo>
                    <a:pt x="340360" y="10160"/>
                  </a:lnTo>
                  <a:lnTo>
                    <a:pt x="340360" y="0"/>
                  </a:lnTo>
                  <a:close/>
                </a:path>
                <a:path w="379729" h="39370">
                  <a:moveTo>
                    <a:pt x="359410" y="0"/>
                  </a:moveTo>
                  <a:lnTo>
                    <a:pt x="349250" y="0"/>
                  </a:lnTo>
                  <a:lnTo>
                    <a:pt x="349250" y="8890"/>
                  </a:lnTo>
                  <a:lnTo>
                    <a:pt x="359410" y="8890"/>
                  </a:lnTo>
                  <a:lnTo>
                    <a:pt x="359410" y="0"/>
                  </a:lnTo>
                  <a:close/>
                </a:path>
                <a:path w="379729" h="39370">
                  <a:moveTo>
                    <a:pt x="379730" y="3810"/>
                  </a:moveTo>
                  <a:lnTo>
                    <a:pt x="378460" y="0"/>
                  </a:lnTo>
                  <a:lnTo>
                    <a:pt x="369570" y="0"/>
                  </a:lnTo>
                  <a:lnTo>
                    <a:pt x="369570" y="8890"/>
                  </a:lnTo>
                  <a:lnTo>
                    <a:pt x="379730" y="8890"/>
                  </a:lnTo>
                  <a:lnTo>
                    <a:pt x="379730" y="3810"/>
                  </a:lnTo>
                  <a:close/>
                </a:path>
              </a:pathLst>
            </a:custGeom>
            <a:solidFill>
              <a:srgbClr val="000000"/>
            </a:solidFill>
          </p:spPr>
          <p:txBody>
            <a:bodyPr wrap="square" lIns="0" tIns="0" rIns="0" bIns="0" rtlCol="0"/>
            <a:lstStyle/>
            <a:p>
              <a:endParaRPr sz="1906"/>
            </a:p>
          </p:txBody>
        </p:sp>
      </p:grpSp>
      <p:sp>
        <p:nvSpPr>
          <p:cNvPr id="74" name="object 74"/>
          <p:cNvSpPr txBox="1"/>
          <p:nvPr/>
        </p:nvSpPr>
        <p:spPr>
          <a:xfrm>
            <a:off x="4267200" y="5865608"/>
            <a:ext cx="496869" cy="339501"/>
          </a:xfrm>
          <a:prstGeom prst="rect">
            <a:avLst/>
          </a:prstGeom>
        </p:spPr>
        <p:txBody>
          <a:bodyPr vert="horz" wrap="square" lIns="0" tIns="13447" rIns="0" bIns="0" rtlCol="0">
            <a:spAutoFit/>
          </a:bodyPr>
          <a:lstStyle/>
          <a:p>
            <a:pPr marL="13447">
              <a:spcBef>
                <a:spcPts val="106"/>
              </a:spcBef>
            </a:pPr>
            <a:r>
              <a:rPr sz="2118" spc="-26" dirty="0">
                <a:latin typeface="Tahoma"/>
                <a:cs typeface="Tahoma"/>
              </a:rPr>
              <a:t>LAN</a:t>
            </a:r>
            <a:endParaRPr sz="2118">
              <a:latin typeface="Tahoma"/>
              <a:cs typeface="Tahoma"/>
            </a:endParaRPr>
          </a:p>
        </p:txBody>
      </p:sp>
      <p:sp>
        <p:nvSpPr>
          <p:cNvPr id="75" name="object 75"/>
          <p:cNvSpPr txBox="1"/>
          <p:nvPr/>
        </p:nvSpPr>
        <p:spPr>
          <a:xfrm>
            <a:off x="4209377" y="4508798"/>
            <a:ext cx="496869" cy="339501"/>
          </a:xfrm>
          <a:prstGeom prst="rect">
            <a:avLst/>
          </a:prstGeom>
        </p:spPr>
        <p:txBody>
          <a:bodyPr vert="horz" wrap="square" lIns="0" tIns="13447" rIns="0" bIns="0" rtlCol="0">
            <a:spAutoFit/>
          </a:bodyPr>
          <a:lstStyle/>
          <a:p>
            <a:pPr marL="13447">
              <a:spcBef>
                <a:spcPts val="106"/>
              </a:spcBef>
            </a:pPr>
            <a:r>
              <a:rPr sz="2118" spc="-26" dirty="0">
                <a:latin typeface="Tahoma"/>
                <a:cs typeface="Tahoma"/>
              </a:rPr>
              <a:t>LAN</a:t>
            </a:r>
            <a:endParaRPr sz="2118">
              <a:latin typeface="Tahoma"/>
              <a:cs typeface="Tahoma"/>
            </a:endParaRPr>
          </a:p>
        </p:txBody>
      </p:sp>
      <p:sp>
        <p:nvSpPr>
          <p:cNvPr id="76" name="object 76"/>
          <p:cNvSpPr txBox="1"/>
          <p:nvPr/>
        </p:nvSpPr>
        <p:spPr>
          <a:xfrm>
            <a:off x="8931985" y="5671969"/>
            <a:ext cx="496869" cy="339501"/>
          </a:xfrm>
          <a:prstGeom prst="rect">
            <a:avLst/>
          </a:prstGeom>
        </p:spPr>
        <p:txBody>
          <a:bodyPr vert="horz" wrap="square" lIns="0" tIns="13447" rIns="0" bIns="0" rtlCol="0">
            <a:spAutoFit/>
          </a:bodyPr>
          <a:lstStyle/>
          <a:p>
            <a:pPr marL="13447">
              <a:spcBef>
                <a:spcPts val="106"/>
              </a:spcBef>
            </a:pPr>
            <a:r>
              <a:rPr sz="2118" spc="-26" dirty="0">
                <a:latin typeface="Tahoma"/>
                <a:cs typeface="Tahoma"/>
              </a:rPr>
              <a:t>LAN</a:t>
            </a:r>
            <a:endParaRPr sz="2118">
              <a:latin typeface="Tahoma"/>
              <a:cs typeface="Tahoma"/>
            </a:endParaRPr>
          </a:p>
        </p:txBody>
      </p:sp>
      <p:sp>
        <p:nvSpPr>
          <p:cNvPr id="77" name="object 77"/>
          <p:cNvSpPr txBox="1"/>
          <p:nvPr/>
        </p:nvSpPr>
        <p:spPr>
          <a:xfrm>
            <a:off x="6832898" y="4896075"/>
            <a:ext cx="604445" cy="339501"/>
          </a:xfrm>
          <a:prstGeom prst="rect">
            <a:avLst/>
          </a:prstGeom>
        </p:spPr>
        <p:txBody>
          <a:bodyPr vert="horz" wrap="square" lIns="0" tIns="13447" rIns="0" bIns="0" rtlCol="0">
            <a:spAutoFit/>
          </a:bodyPr>
          <a:lstStyle/>
          <a:p>
            <a:pPr marL="13447">
              <a:spcBef>
                <a:spcPts val="106"/>
              </a:spcBef>
            </a:pPr>
            <a:r>
              <a:rPr sz="2118" spc="-26" dirty="0">
                <a:latin typeface="Tahoma"/>
                <a:cs typeface="Tahoma"/>
              </a:rPr>
              <a:t>WAN</a:t>
            </a:r>
            <a:endParaRPr sz="2118">
              <a:latin typeface="Tahoma"/>
              <a:cs typeface="Tahoma"/>
            </a:endParaRPr>
          </a:p>
        </p:txBody>
      </p:sp>
      <p:sp>
        <p:nvSpPr>
          <p:cNvPr id="79" name="object 79"/>
          <p:cNvSpPr txBox="1">
            <a:spLocks noGrp="1"/>
          </p:cNvSpPr>
          <p:nvPr>
            <p:ph type="title"/>
          </p:nvPr>
        </p:nvSpPr>
        <p:spPr>
          <a:xfrm>
            <a:off x="535640" y="223226"/>
            <a:ext cx="11134165" cy="690687"/>
          </a:xfrm>
          <a:prstGeom prst="rect">
            <a:avLst/>
          </a:prstGeom>
        </p:spPr>
        <p:txBody>
          <a:bodyPr vert="horz" wrap="square" lIns="0" tIns="13447" rIns="0" bIns="0" rtlCol="0" anchor="ctr">
            <a:spAutoFit/>
          </a:bodyPr>
          <a:lstStyle/>
          <a:p>
            <a:pPr marL="3199657">
              <a:lnSpc>
                <a:spcPct val="100000"/>
              </a:lnSpc>
              <a:spcBef>
                <a:spcPts val="106"/>
              </a:spcBef>
            </a:pPr>
            <a:r>
              <a:rPr spc="-11" dirty="0"/>
              <a:t>Introduction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1A067F-27BC-9E23-CC3D-F78F7E30ACF1}"/>
              </a:ext>
            </a:extLst>
          </p:cNvPr>
          <p:cNvSpPr>
            <a:spLocks noGrp="1"/>
          </p:cNvSpPr>
          <p:nvPr>
            <p:ph type="title"/>
          </p:nvPr>
        </p:nvSpPr>
        <p:spPr/>
        <p:txBody>
          <a:bodyPr>
            <a:normAutofit/>
          </a:bodyPr>
          <a:lstStyle/>
          <a:p>
            <a:pPr algn="ctr"/>
            <a:r>
              <a:rPr lang="fr-FR" dirty="0">
                <a:solidFill>
                  <a:srgbClr val="B00004"/>
                </a:solidFill>
                <a:effectLst/>
                <a:latin typeface="Helvetica" pitchFamily="2" charset="0"/>
              </a:rPr>
              <a:t>Symboles</a:t>
            </a:r>
            <a:r>
              <a:rPr lang="fr-FR" dirty="0">
                <a:solidFill>
                  <a:srgbClr val="0B5601"/>
                </a:solidFill>
                <a:effectLst/>
                <a:latin typeface="Helvetica" pitchFamily="2" charset="0"/>
              </a:rPr>
              <a:t> </a:t>
            </a:r>
            <a:r>
              <a:rPr lang="fr-FR" dirty="0">
                <a:solidFill>
                  <a:srgbClr val="B00004"/>
                </a:solidFill>
                <a:effectLst/>
                <a:latin typeface="Helvetica" pitchFamily="2" charset="0"/>
              </a:rPr>
              <a:t>courants des éléments constituants les réseaux de données</a:t>
            </a:r>
            <a:endParaRPr lang="fr-FR" dirty="0"/>
          </a:p>
        </p:txBody>
      </p:sp>
      <p:sp>
        <p:nvSpPr>
          <p:cNvPr id="3" name="Espace réservé du contenu 2">
            <a:extLst>
              <a:ext uri="{FF2B5EF4-FFF2-40B4-BE49-F238E27FC236}">
                <a16:creationId xmlns:a16="http://schemas.microsoft.com/office/drawing/2014/main" id="{49E38853-984F-9CD3-3F55-E93F95B0F54E}"/>
              </a:ext>
            </a:extLst>
          </p:cNvPr>
          <p:cNvSpPr>
            <a:spLocks noGrp="1"/>
          </p:cNvSpPr>
          <p:nvPr>
            <p:ph idx="1"/>
          </p:nvPr>
        </p:nvSpPr>
        <p:spPr/>
        <p:txBody>
          <a:bodyPr/>
          <a:lstStyle/>
          <a:p>
            <a:endParaRPr lang="fr-FR"/>
          </a:p>
        </p:txBody>
      </p:sp>
      <p:pic>
        <p:nvPicPr>
          <p:cNvPr id="8" name="Image 7">
            <a:extLst>
              <a:ext uri="{FF2B5EF4-FFF2-40B4-BE49-F238E27FC236}">
                <a16:creationId xmlns:a16="http://schemas.microsoft.com/office/drawing/2014/main" id="{214968A5-828F-5ED6-62C8-433C4595F60F}"/>
              </a:ext>
            </a:extLst>
          </p:cNvPr>
          <p:cNvPicPr>
            <a:picLocks noChangeAspect="1"/>
          </p:cNvPicPr>
          <p:nvPr/>
        </p:nvPicPr>
        <p:blipFill>
          <a:blip r:embed="rId2"/>
          <a:stretch>
            <a:fillRect/>
          </a:stretch>
        </p:blipFill>
        <p:spPr>
          <a:xfrm>
            <a:off x="2209800" y="1534647"/>
            <a:ext cx="7772400" cy="5189721"/>
          </a:xfrm>
          <a:prstGeom prst="rect">
            <a:avLst/>
          </a:prstGeom>
        </p:spPr>
      </p:pic>
    </p:spTree>
    <p:extLst>
      <p:ext uri="{BB962C8B-B14F-4D97-AF65-F5344CB8AC3E}">
        <p14:creationId xmlns:p14="http://schemas.microsoft.com/office/powerpoint/2010/main" val="25095395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920EA1-D94B-43CF-AF46-514F4FC613B0}"/>
              </a:ext>
            </a:extLst>
          </p:cNvPr>
          <p:cNvSpPr>
            <a:spLocks noGrp="1"/>
          </p:cNvSpPr>
          <p:nvPr>
            <p:ph type="title"/>
          </p:nvPr>
        </p:nvSpPr>
        <p:spPr>
          <a:xfrm>
            <a:off x="838200" y="365126"/>
            <a:ext cx="10515600" cy="849526"/>
          </a:xfrm>
        </p:spPr>
        <p:txBody>
          <a:bodyPr/>
          <a:lstStyle/>
          <a:p>
            <a:r>
              <a:rPr lang="fr-FR" b="0" i="0" dirty="0">
                <a:solidFill>
                  <a:srgbClr val="404040"/>
                </a:solidFill>
                <a:effectLst/>
                <a:latin typeface="Helvetica Neue"/>
              </a:rPr>
              <a:t>Schémas de topologie</a:t>
            </a:r>
            <a:endParaRPr lang="fr-FR" dirty="0"/>
          </a:p>
        </p:txBody>
      </p:sp>
      <p:sp>
        <p:nvSpPr>
          <p:cNvPr id="3" name="Espace réservé du contenu 2">
            <a:extLst>
              <a:ext uri="{FF2B5EF4-FFF2-40B4-BE49-F238E27FC236}">
                <a16:creationId xmlns:a16="http://schemas.microsoft.com/office/drawing/2014/main" id="{B01C339B-9524-4552-AD7B-21A6DCB290C9}"/>
              </a:ext>
            </a:extLst>
          </p:cNvPr>
          <p:cNvSpPr>
            <a:spLocks noGrp="1"/>
          </p:cNvSpPr>
          <p:nvPr>
            <p:ph idx="1"/>
          </p:nvPr>
        </p:nvSpPr>
        <p:spPr/>
        <p:txBody>
          <a:bodyPr/>
          <a:lstStyle/>
          <a:p>
            <a:pPr algn="l"/>
            <a:r>
              <a:rPr lang="fr-FR" b="0" i="0" dirty="0">
                <a:solidFill>
                  <a:srgbClr val="393536"/>
                </a:solidFill>
                <a:effectLst/>
                <a:latin typeface="Geneva"/>
              </a:rPr>
              <a:t>Les diagrammes de topologie sont obligatoires pour toute personne qui travaille sur un réseau. Ils fournissent une représentation visuelle des connexions réseau.</a:t>
            </a:r>
          </a:p>
          <a:p>
            <a:pPr algn="l"/>
            <a:r>
              <a:rPr lang="fr-FR" b="0" i="0" dirty="0">
                <a:solidFill>
                  <a:srgbClr val="393536"/>
                </a:solidFill>
                <a:effectLst/>
                <a:latin typeface="Geneva"/>
              </a:rPr>
              <a:t>Il existe deux types de diagrammes de topologie :</a:t>
            </a:r>
          </a:p>
          <a:p>
            <a:pPr algn="l">
              <a:buFont typeface="Arial" panose="020B0604020202020204" pitchFamily="34" charset="0"/>
              <a:buChar char="•"/>
            </a:pPr>
            <a:r>
              <a:rPr lang="fr-FR" b="1" i="0" dirty="0">
                <a:solidFill>
                  <a:srgbClr val="393536"/>
                </a:solidFill>
                <a:effectLst/>
                <a:latin typeface="Geneva"/>
              </a:rPr>
              <a:t>Diagrammes de topologie physique</a:t>
            </a:r>
            <a:r>
              <a:rPr lang="fr-FR" b="0" i="0" dirty="0">
                <a:solidFill>
                  <a:srgbClr val="393536"/>
                </a:solidFill>
                <a:effectLst/>
                <a:latin typeface="Geneva"/>
              </a:rPr>
              <a:t> – indiquent l'emplacement physique des périphériques intermédiaires, des ports configurés et des câbles.</a:t>
            </a:r>
          </a:p>
          <a:p>
            <a:pPr algn="l">
              <a:buFont typeface="Arial" panose="020B0604020202020204" pitchFamily="34" charset="0"/>
              <a:buChar char="•"/>
            </a:pPr>
            <a:r>
              <a:rPr lang="fr-FR" b="1" i="0" dirty="0">
                <a:solidFill>
                  <a:srgbClr val="393536"/>
                </a:solidFill>
                <a:effectLst/>
                <a:latin typeface="Geneva"/>
              </a:rPr>
              <a:t>Diagrammes de topologie logique</a:t>
            </a:r>
            <a:r>
              <a:rPr lang="fr-FR" b="0" i="0" dirty="0">
                <a:solidFill>
                  <a:srgbClr val="393536"/>
                </a:solidFill>
                <a:effectLst/>
                <a:latin typeface="Geneva"/>
              </a:rPr>
              <a:t> – illustrent les périphériques, les ports, et le schéma d'adressage IP.</a:t>
            </a:r>
          </a:p>
          <a:p>
            <a:endParaRPr lang="fr-FR" dirty="0"/>
          </a:p>
        </p:txBody>
      </p:sp>
      <p:sp>
        <p:nvSpPr>
          <p:cNvPr id="4" name="Espace réservé du pied de page 3">
            <a:extLst>
              <a:ext uri="{FF2B5EF4-FFF2-40B4-BE49-F238E27FC236}">
                <a16:creationId xmlns:a16="http://schemas.microsoft.com/office/drawing/2014/main" id="{531A7E1A-51B7-4521-BACD-F14ED55480A9}"/>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F03E76C1-87CF-4DF2-8E2F-A27876872947}"/>
              </a:ext>
            </a:extLst>
          </p:cNvPr>
          <p:cNvSpPr>
            <a:spLocks noGrp="1"/>
          </p:cNvSpPr>
          <p:nvPr>
            <p:ph type="sldNum" sz="quarter" idx="12"/>
          </p:nvPr>
        </p:nvSpPr>
        <p:spPr/>
        <p:txBody>
          <a:bodyPr/>
          <a:lstStyle/>
          <a:p>
            <a:fld id="{DB87C72B-589B-4AC8-9896-F89487945A97}" type="slidenum">
              <a:rPr lang="fr-FR" smtClean="0"/>
              <a:t>71</a:t>
            </a:fld>
            <a:endParaRPr lang="fr-FR"/>
          </a:p>
        </p:txBody>
      </p:sp>
    </p:spTree>
    <p:extLst>
      <p:ext uri="{BB962C8B-B14F-4D97-AF65-F5344CB8AC3E}">
        <p14:creationId xmlns:p14="http://schemas.microsoft.com/office/powerpoint/2010/main" val="5344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E399FC1-999E-424F-AA24-543AA752EEC2}"/>
              </a:ext>
            </a:extLst>
          </p:cNvPr>
          <p:cNvPicPr>
            <a:picLocks noChangeAspect="1"/>
          </p:cNvPicPr>
          <p:nvPr/>
        </p:nvPicPr>
        <p:blipFill>
          <a:blip r:embed="rId2"/>
          <a:stretch>
            <a:fillRect/>
          </a:stretch>
        </p:blipFill>
        <p:spPr>
          <a:xfrm>
            <a:off x="1061741" y="245661"/>
            <a:ext cx="7153571" cy="6430176"/>
          </a:xfrm>
          <a:prstGeom prst="rect">
            <a:avLst/>
          </a:prstGeom>
        </p:spPr>
      </p:pic>
      <p:sp>
        <p:nvSpPr>
          <p:cNvPr id="6" name="Espace réservé du pied de page 5">
            <a:extLst>
              <a:ext uri="{FF2B5EF4-FFF2-40B4-BE49-F238E27FC236}">
                <a16:creationId xmlns:a16="http://schemas.microsoft.com/office/drawing/2014/main" id="{A3102EE9-17D0-4BD1-BD4A-995D98E140C9}"/>
              </a:ext>
            </a:extLst>
          </p:cNvPr>
          <p:cNvSpPr>
            <a:spLocks noGrp="1"/>
          </p:cNvSpPr>
          <p:nvPr>
            <p:ph type="ftr" sz="quarter" idx="11"/>
          </p:nvPr>
        </p:nvSpPr>
        <p:spPr/>
        <p:txBody>
          <a:bodyPr/>
          <a:lstStyle/>
          <a:p>
            <a:r>
              <a:rPr lang="fr-FR"/>
              <a:t>Pr C THIAM</a:t>
            </a:r>
          </a:p>
        </p:txBody>
      </p:sp>
      <p:sp>
        <p:nvSpPr>
          <p:cNvPr id="7" name="Espace réservé du numéro de diapositive 6">
            <a:extLst>
              <a:ext uri="{FF2B5EF4-FFF2-40B4-BE49-F238E27FC236}">
                <a16:creationId xmlns:a16="http://schemas.microsoft.com/office/drawing/2014/main" id="{ED2A59C6-64F9-4D12-ABFC-CCA7F8645C3B}"/>
              </a:ext>
            </a:extLst>
          </p:cNvPr>
          <p:cNvSpPr>
            <a:spLocks noGrp="1"/>
          </p:cNvSpPr>
          <p:nvPr>
            <p:ph type="sldNum" sz="quarter" idx="12"/>
          </p:nvPr>
        </p:nvSpPr>
        <p:spPr/>
        <p:txBody>
          <a:bodyPr/>
          <a:lstStyle/>
          <a:p>
            <a:fld id="{DB87C72B-589B-4AC8-9896-F89487945A97}" type="slidenum">
              <a:rPr lang="fr-FR" smtClean="0"/>
              <a:t>72</a:t>
            </a:fld>
            <a:endParaRPr lang="fr-FR"/>
          </a:p>
        </p:txBody>
      </p:sp>
    </p:spTree>
    <p:extLst>
      <p:ext uri="{BB962C8B-B14F-4D97-AF65-F5344CB8AC3E}">
        <p14:creationId xmlns:p14="http://schemas.microsoft.com/office/powerpoint/2010/main" val="4633780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8A90824-7283-4272-A10F-8388E3D0BD79}"/>
              </a:ext>
            </a:extLst>
          </p:cNvPr>
          <p:cNvPicPr>
            <a:picLocks noChangeAspect="1"/>
          </p:cNvPicPr>
          <p:nvPr/>
        </p:nvPicPr>
        <p:blipFill>
          <a:blip r:embed="rId2"/>
          <a:stretch>
            <a:fillRect/>
          </a:stretch>
        </p:blipFill>
        <p:spPr>
          <a:xfrm>
            <a:off x="242737" y="235424"/>
            <a:ext cx="8595965" cy="6387152"/>
          </a:xfrm>
          <a:prstGeom prst="rect">
            <a:avLst/>
          </a:prstGeom>
        </p:spPr>
      </p:pic>
      <p:sp>
        <p:nvSpPr>
          <p:cNvPr id="6" name="Espace réservé du pied de page 5">
            <a:extLst>
              <a:ext uri="{FF2B5EF4-FFF2-40B4-BE49-F238E27FC236}">
                <a16:creationId xmlns:a16="http://schemas.microsoft.com/office/drawing/2014/main" id="{E98842C9-6389-4D51-8217-680CE689A652}"/>
              </a:ext>
            </a:extLst>
          </p:cNvPr>
          <p:cNvSpPr>
            <a:spLocks noGrp="1"/>
          </p:cNvSpPr>
          <p:nvPr>
            <p:ph type="ftr" sz="quarter" idx="11"/>
          </p:nvPr>
        </p:nvSpPr>
        <p:spPr/>
        <p:txBody>
          <a:bodyPr/>
          <a:lstStyle/>
          <a:p>
            <a:r>
              <a:rPr lang="fr-FR"/>
              <a:t>Pr C THIAM</a:t>
            </a:r>
          </a:p>
        </p:txBody>
      </p:sp>
      <p:sp>
        <p:nvSpPr>
          <p:cNvPr id="7" name="Espace réservé du numéro de diapositive 6">
            <a:extLst>
              <a:ext uri="{FF2B5EF4-FFF2-40B4-BE49-F238E27FC236}">
                <a16:creationId xmlns:a16="http://schemas.microsoft.com/office/drawing/2014/main" id="{E14BF4D6-DF10-4217-BCF1-63F81F553309}"/>
              </a:ext>
            </a:extLst>
          </p:cNvPr>
          <p:cNvSpPr>
            <a:spLocks noGrp="1"/>
          </p:cNvSpPr>
          <p:nvPr>
            <p:ph type="sldNum" sz="quarter" idx="12"/>
          </p:nvPr>
        </p:nvSpPr>
        <p:spPr/>
        <p:txBody>
          <a:bodyPr/>
          <a:lstStyle/>
          <a:p>
            <a:fld id="{DB87C72B-589B-4AC8-9896-F89487945A97}" type="slidenum">
              <a:rPr lang="fr-FR" smtClean="0"/>
              <a:t>73</a:t>
            </a:fld>
            <a:endParaRPr lang="fr-FR"/>
          </a:p>
        </p:txBody>
      </p:sp>
    </p:spTree>
    <p:extLst>
      <p:ext uri="{BB962C8B-B14F-4D97-AF65-F5344CB8AC3E}">
        <p14:creationId xmlns:p14="http://schemas.microsoft.com/office/powerpoint/2010/main" val="40028955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D7E79F-212A-48AA-A738-ACA4F7123783}"/>
              </a:ext>
            </a:extLst>
          </p:cNvPr>
          <p:cNvSpPr>
            <a:spLocks noGrp="1"/>
          </p:cNvSpPr>
          <p:nvPr>
            <p:ph type="title"/>
          </p:nvPr>
        </p:nvSpPr>
        <p:spPr>
          <a:xfrm>
            <a:off x="838200" y="365126"/>
            <a:ext cx="10515600" cy="958708"/>
          </a:xfrm>
        </p:spPr>
        <p:txBody>
          <a:bodyPr>
            <a:normAutofit fontScale="90000"/>
          </a:bodyPr>
          <a:lstStyle/>
          <a:p>
            <a:r>
              <a:rPr lang="fr-FR" b="0" i="0" dirty="0">
                <a:solidFill>
                  <a:srgbClr val="404040"/>
                </a:solidFill>
                <a:effectLst/>
                <a:latin typeface="Helvetica Neue"/>
              </a:rPr>
              <a:t>Représentations et fonctions des composants du réseau</a:t>
            </a:r>
            <a:endParaRPr lang="fr-FR" dirty="0"/>
          </a:p>
        </p:txBody>
      </p:sp>
      <p:sp>
        <p:nvSpPr>
          <p:cNvPr id="3" name="Espace réservé du contenu 2">
            <a:extLst>
              <a:ext uri="{FF2B5EF4-FFF2-40B4-BE49-F238E27FC236}">
                <a16:creationId xmlns:a16="http://schemas.microsoft.com/office/drawing/2014/main" id="{807BDCBA-DE23-4999-B1EE-0D8F1DF0E4DE}"/>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0754FD96-5DFE-4490-8C58-5E1B7AD9F08A}"/>
              </a:ext>
            </a:extLst>
          </p:cNvPr>
          <p:cNvPicPr>
            <a:picLocks noChangeAspect="1"/>
          </p:cNvPicPr>
          <p:nvPr/>
        </p:nvPicPr>
        <p:blipFill>
          <a:blip r:embed="rId2"/>
          <a:stretch>
            <a:fillRect/>
          </a:stretch>
        </p:blipFill>
        <p:spPr>
          <a:xfrm>
            <a:off x="516971" y="1415685"/>
            <a:ext cx="10664375" cy="5305790"/>
          </a:xfrm>
          <a:prstGeom prst="rect">
            <a:avLst/>
          </a:prstGeom>
        </p:spPr>
      </p:pic>
      <p:sp>
        <p:nvSpPr>
          <p:cNvPr id="6" name="Espace réservé du pied de page 5">
            <a:extLst>
              <a:ext uri="{FF2B5EF4-FFF2-40B4-BE49-F238E27FC236}">
                <a16:creationId xmlns:a16="http://schemas.microsoft.com/office/drawing/2014/main" id="{0AAF96FA-A313-4525-94BA-E1A74C46BA3C}"/>
              </a:ext>
            </a:extLst>
          </p:cNvPr>
          <p:cNvSpPr>
            <a:spLocks noGrp="1"/>
          </p:cNvSpPr>
          <p:nvPr>
            <p:ph type="ftr" sz="quarter" idx="11"/>
          </p:nvPr>
        </p:nvSpPr>
        <p:spPr/>
        <p:txBody>
          <a:bodyPr/>
          <a:lstStyle/>
          <a:p>
            <a:r>
              <a:rPr lang="fr-FR"/>
              <a:t>Pr C THIAM</a:t>
            </a:r>
          </a:p>
        </p:txBody>
      </p:sp>
      <p:sp>
        <p:nvSpPr>
          <p:cNvPr id="7" name="Espace réservé du numéro de diapositive 6">
            <a:extLst>
              <a:ext uri="{FF2B5EF4-FFF2-40B4-BE49-F238E27FC236}">
                <a16:creationId xmlns:a16="http://schemas.microsoft.com/office/drawing/2014/main" id="{692A553C-42FC-4AEC-99CB-E69CD5E682A5}"/>
              </a:ext>
            </a:extLst>
          </p:cNvPr>
          <p:cNvSpPr>
            <a:spLocks noGrp="1"/>
          </p:cNvSpPr>
          <p:nvPr>
            <p:ph type="sldNum" sz="quarter" idx="12"/>
          </p:nvPr>
        </p:nvSpPr>
        <p:spPr/>
        <p:txBody>
          <a:bodyPr/>
          <a:lstStyle/>
          <a:p>
            <a:fld id="{DB87C72B-589B-4AC8-9896-F89487945A97}" type="slidenum">
              <a:rPr lang="fr-FR" smtClean="0"/>
              <a:t>74</a:t>
            </a:fld>
            <a:endParaRPr lang="fr-FR"/>
          </a:p>
        </p:txBody>
      </p:sp>
    </p:spTree>
    <p:extLst>
      <p:ext uri="{BB962C8B-B14F-4D97-AF65-F5344CB8AC3E}">
        <p14:creationId xmlns:p14="http://schemas.microsoft.com/office/powerpoint/2010/main" val="29151760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40720E-A16D-4572-A63E-21BE9180D3CD}"/>
              </a:ext>
            </a:extLst>
          </p:cNvPr>
          <p:cNvSpPr>
            <a:spLocks noGrp="1"/>
          </p:cNvSpPr>
          <p:nvPr>
            <p:ph type="title"/>
          </p:nvPr>
        </p:nvSpPr>
        <p:spPr>
          <a:xfrm>
            <a:off x="838200" y="365125"/>
            <a:ext cx="10515600" cy="753991"/>
          </a:xfrm>
        </p:spPr>
        <p:txBody>
          <a:bodyPr/>
          <a:lstStyle/>
          <a:p>
            <a:r>
              <a:rPr lang="fr-FR" b="0" i="0" dirty="0">
                <a:solidFill>
                  <a:srgbClr val="404040"/>
                </a:solidFill>
                <a:effectLst/>
                <a:latin typeface="Helvetica Neue"/>
              </a:rPr>
              <a:t>Types de réseau</a:t>
            </a:r>
            <a:endParaRPr lang="fr-FR" dirty="0"/>
          </a:p>
        </p:txBody>
      </p:sp>
      <p:sp>
        <p:nvSpPr>
          <p:cNvPr id="3" name="Espace réservé du contenu 2">
            <a:extLst>
              <a:ext uri="{FF2B5EF4-FFF2-40B4-BE49-F238E27FC236}">
                <a16:creationId xmlns:a16="http://schemas.microsoft.com/office/drawing/2014/main" id="{7CB8A3FB-272D-4D6A-801B-60138716E954}"/>
              </a:ext>
            </a:extLst>
          </p:cNvPr>
          <p:cNvSpPr>
            <a:spLocks noGrp="1"/>
          </p:cNvSpPr>
          <p:nvPr>
            <p:ph idx="1"/>
          </p:nvPr>
        </p:nvSpPr>
        <p:spPr>
          <a:xfrm>
            <a:off x="154547" y="1119116"/>
            <a:ext cx="11771290" cy="5237234"/>
          </a:xfrm>
        </p:spPr>
        <p:txBody>
          <a:bodyPr>
            <a:normAutofit fontScale="55000" lnSpcReduction="20000"/>
          </a:bodyPr>
          <a:lstStyle/>
          <a:p>
            <a:pPr algn="l"/>
            <a:r>
              <a:rPr lang="fr-FR" b="1" i="0" dirty="0">
                <a:solidFill>
                  <a:srgbClr val="A115A1"/>
                </a:solidFill>
                <a:effectLst/>
                <a:latin typeface="Geneva"/>
              </a:rPr>
              <a:t>LAN et WAN</a:t>
            </a:r>
          </a:p>
          <a:p>
            <a:pPr algn="l"/>
            <a:r>
              <a:rPr lang="fr-FR" b="0" i="0" dirty="0">
                <a:solidFill>
                  <a:srgbClr val="393536"/>
                </a:solidFill>
                <a:effectLst/>
                <a:latin typeface="Geneva"/>
              </a:rPr>
              <a:t>Les infrastructures réseau peuvent considérablement varier selon :</a:t>
            </a:r>
          </a:p>
          <a:p>
            <a:pPr algn="l">
              <a:buFont typeface="Arial" panose="020B0604020202020204" pitchFamily="34" charset="0"/>
              <a:buChar char="•"/>
            </a:pPr>
            <a:r>
              <a:rPr lang="fr-FR" b="0" i="0" dirty="0">
                <a:solidFill>
                  <a:srgbClr val="393536"/>
                </a:solidFill>
                <a:effectLst/>
                <a:latin typeface="Geneva"/>
              </a:rPr>
              <a:t>la taille de la zone couverte ;</a:t>
            </a:r>
          </a:p>
          <a:p>
            <a:pPr algn="l">
              <a:buFont typeface="Arial" panose="020B0604020202020204" pitchFamily="34" charset="0"/>
              <a:buChar char="•"/>
            </a:pPr>
            <a:r>
              <a:rPr lang="fr-FR" b="0" i="0" dirty="0">
                <a:solidFill>
                  <a:srgbClr val="393536"/>
                </a:solidFill>
                <a:effectLst/>
                <a:latin typeface="Geneva"/>
              </a:rPr>
              <a:t>le nombre d'utilisateurs connectés ;</a:t>
            </a:r>
          </a:p>
          <a:p>
            <a:pPr algn="l">
              <a:buFont typeface="Arial" panose="020B0604020202020204" pitchFamily="34" charset="0"/>
              <a:buChar char="•"/>
            </a:pPr>
            <a:r>
              <a:rPr lang="fr-FR" b="0" i="0" dirty="0">
                <a:solidFill>
                  <a:srgbClr val="393536"/>
                </a:solidFill>
                <a:effectLst/>
                <a:latin typeface="Geneva"/>
              </a:rPr>
              <a:t>le nombre et les types de service disponibles.</a:t>
            </a:r>
          </a:p>
          <a:p>
            <a:pPr algn="l"/>
            <a:r>
              <a:rPr lang="fr-FR" b="0" i="0" dirty="0">
                <a:solidFill>
                  <a:srgbClr val="393536"/>
                </a:solidFill>
                <a:effectLst/>
                <a:latin typeface="Geneva"/>
              </a:rPr>
              <a:t>La figure illustre les deux types les plus courants d'infrastructure réseau :</a:t>
            </a:r>
          </a:p>
          <a:p>
            <a:pPr algn="l">
              <a:buFont typeface="Arial" panose="020B0604020202020204" pitchFamily="34" charset="0"/>
              <a:buChar char="•"/>
            </a:pPr>
            <a:r>
              <a:rPr lang="fr-FR" b="1" i="0" dirty="0">
                <a:solidFill>
                  <a:srgbClr val="393536"/>
                </a:solidFill>
                <a:effectLst/>
                <a:latin typeface="Geneva"/>
              </a:rPr>
              <a:t>Réseau local (LAN)</a:t>
            </a:r>
            <a:r>
              <a:rPr lang="fr-FR" b="0" i="0" dirty="0">
                <a:solidFill>
                  <a:srgbClr val="393536"/>
                </a:solidFill>
                <a:effectLst/>
                <a:latin typeface="Geneva"/>
              </a:rPr>
              <a:t> - infrastructure réseau permettant d'accéder aux périphériques finaux et aux utilisateurs sur une zone peu étendue.</a:t>
            </a:r>
          </a:p>
          <a:p>
            <a:pPr algn="l">
              <a:buFont typeface="Arial" panose="020B0604020202020204" pitchFamily="34" charset="0"/>
              <a:buChar char="•"/>
            </a:pPr>
            <a:r>
              <a:rPr lang="fr-FR" b="1" i="0" dirty="0">
                <a:solidFill>
                  <a:srgbClr val="393536"/>
                </a:solidFill>
                <a:effectLst/>
                <a:latin typeface="Geneva"/>
              </a:rPr>
              <a:t>Réseau étendu (WAN)</a:t>
            </a:r>
            <a:r>
              <a:rPr lang="fr-FR" b="0" i="0" dirty="0">
                <a:solidFill>
                  <a:srgbClr val="393536"/>
                </a:solidFill>
                <a:effectLst/>
                <a:latin typeface="Geneva"/>
              </a:rPr>
              <a:t> - infrastructure réseau permettant d'accéder à d'autres réseaux sur une vaste zone.</a:t>
            </a:r>
          </a:p>
          <a:p>
            <a:pPr algn="l"/>
            <a:r>
              <a:rPr lang="fr-FR" b="0" i="0" dirty="0">
                <a:solidFill>
                  <a:srgbClr val="393536"/>
                </a:solidFill>
                <a:effectLst/>
                <a:latin typeface="Geneva"/>
              </a:rPr>
              <a:t>Autres types de réseau :</a:t>
            </a:r>
          </a:p>
          <a:p>
            <a:pPr algn="l">
              <a:buFont typeface="Arial" panose="020B0604020202020204" pitchFamily="34" charset="0"/>
              <a:buChar char="•"/>
            </a:pPr>
            <a:r>
              <a:rPr lang="fr-FR" b="1" i="0" dirty="0">
                <a:solidFill>
                  <a:srgbClr val="393536"/>
                </a:solidFill>
                <a:effectLst/>
                <a:latin typeface="Geneva"/>
              </a:rPr>
              <a:t>Réseau métropolitain (MAN)</a:t>
            </a:r>
            <a:r>
              <a:rPr lang="fr-FR" b="0" i="0" dirty="0">
                <a:solidFill>
                  <a:srgbClr val="393536"/>
                </a:solidFill>
                <a:effectLst/>
                <a:latin typeface="Geneva"/>
              </a:rPr>
              <a:t> - infrastructure réseau qui couvre une zone plus vaste qu'un LAN, mais moins étendue qu'un WAN (par exemple, une ville). Les MAN sont généralement gérés par une seule entité, comme une grande entreprise.</a:t>
            </a:r>
          </a:p>
          <a:p>
            <a:pPr algn="l">
              <a:buFont typeface="Arial" panose="020B0604020202020204" pitchFamily="34" charset="0"/>
              <a:buChar char="•"/>
            </a:pPr>
            <a:r>
              <a:rPr lang="fr-FR" b="1" i="0" dirty="0">
                <a:solidFill>
                  <a:srgbClr val="393536"/>
                </a:solidFill>
                <a:effectLst/>
                <a:latin typeface="Geneva"/>
              </a:rPr>
              <a:t>LAN sans fil</a:t>
            </a:r>
            <a:r>
              <a:rPr lang="fr-FR" b="0" i="0" dirty="0">
                <a:solidFill>
                  <a:srgbClr val="393536"/>
                </a:solidFill>
                <a:effectLst/>
                <a:latin typeface="Geneva"/>
              </a:rPr>
              <a:t> </a:t>
            </a:r>
            <a:r>
              <a:rPr lang="fr-FR" b="1" i="0" dirty="0">
                <a:solidFill>
                  <a:srgbClr val="393536"/>
                </a:solidFill>
                <a:effectLst/>
                <a:latin typeface="Geneva"/>
              </a:rPr>
              <a:t>(WLAN)</a:t>
            </a:r>
            <a:r>
              <a:rPr lang="fr-FR" b="0" i="0" dirty="0">
                <a:solidFill>
                  <a:srgbClr val="393536"/>
                </a:solidFill>
                <a:effectLst/>
                <a:latin typeface="Geneva"/>
              </a:rPr>
              <a:t> - infrastructure similaire à un réseau local, mais sans fil. Elle relie des utilisateurs et des terminaux situés dans une zone peu étendue.</a:t>
            </a:r>
          </a:p>
          <a:p>
            <a:pPr algn="l">
              <a:buFont typeface="Arial" panose="020B0604020202020204" pitchFamily="34" charset="0"/>
              <a:buChar char="•"/>
            </a:pPr>
            <a:r>
              <a:rPr lang="fr-FR" b="1" i="0" dirty="0">
                <a:solidFill>
                  <a:srgbClr val="393536"/>
                </a:solidFill>
                <a:effectLst/>
                <a:latin typeface="Geneva"/>
              </a:rPr>
              <a:t>Réseau de stockage SAN</a:t>
            </a:r>
            <a:r>
              <a:rPr lang="fr-FR" b="0" i="0" dirty="0">
                <a:solidFill>
                  <a:srgbClr val="393536"/>
                </a:solidFill>
                <a:effectLst/>
                <a:latin typeface="Geneva"/>
              </a:rPr>
              <a:t> - infrastructure réseau conçue pour prendre en charge des serveurs de fichiers et pour fournir des fonctionnalités de stockage, de récupération et de réplication de données. Cette infrastructure comprend des serveurs haut de gamme, plusieurs baies de disques (appelées blocs) et utilise la technologie d'interconnexion Fibre Channel.</a:t>
            </a:r>
          </a:p>
          <a:p>
            <a:endParaRPr lang="fr-FR" dirty="0"/>
          </a:p>
        </p:txBody>
      </p:sp>
      <p:sp>
        <p:nvSpPr>
          <p:cNvPr id="4" name="Espace réservé du pied de page 3">
            <a:extLst>
              <a:ext uri="{FF2B5EF4-FFF2-40B4-BE49-F238E27FC236}">
                <a16:creationId xmlns:a16="http://schemas.microsoft.com/office/drawing/2014/main" id="{7F4BAC80-4335-4179-B79F-81D7ED9E5BEB}"/>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95D6A880-A9CA-47A8-A544-43B76C2C68DE}"/>
              </a:ext>
            </a:extLst>
          </p:cNvPr>
          <p:cNvSpPr>
            <a:spLocks noGrp="1"/>
          </p:cNvSpPr>
          <p:nvPr>
            <p:ph type="sldNum" sz="quarter" idx="12"/>
          </p:nvPr>
        </p:nvSpPr>
        <p:spPr/>
        <p:txBody>
          <a:bodyPr/>
          <a:lstStyle/>
          <a:p>
            <a:fld id="{DB87C72B-589B-4AC8-9896-F89487945A97}" type="slidenum">
              <a:rPr lang="fr-FR" smtClean="0"/>
              <a:t>75</a:t>
            </a:fld>
            <a:endParaRPr lang="fr-FR"/>
          </a:p>
        </p:txBody>
      </p:sp>
    </p:spTree>
    <p:extLst>
      <p:ext uri="{BB962C8B-B14F-4D97-AF65-F5344CB8AC3E}">
        <p14:creationId xmlns:p14="http://schemas.microsoft.com/office/powerpoint/2010/main" val="206949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arn(inVertic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arn(inVertical)">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7F056D-D584-4567-8779-A5C01289BC8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C8E2FB3C-D4E7-4D38-9B48-A71A652D7B0F}"/>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F6451958-91D7-4677-B514-952F6D0B1507}"/>
              </a:ext>
            </a:extLst>
          </p:cNvPr>
          <p:cNvPicPr>
            <a:picLocks noChangeAspect="1"/>
          </p:cNvPicPr>
          <p:nvPr/>
        </p:nvPicPr>
        <p:blipFill>
          <a:blip r:embed="rId2"/>
          <a:stretch>
            <a:fillRect/>
          </a:stretch>
        </p:blipFill>
        <p:spPr>
          <a:xfrm>
            <a:off x="1566988" y="-45775"/>
            <a:ext cx="9453938" cy="6903775"/>
          </a:xfrm>
          <a:prstGeom prst="rect">
            <a:avLst/>
          </a:prstGeom>
        </p:spPr>
      </p:pic>
      <p:sp>
        <p:nvSpPr>
          <p:cNvPr id="6" name="Espace réservé du pied de page 5">
            <a:extLst>
              <a:ext uri="{FF2B5EF4-FFF2-40B4-BE49-F238E27FC236}">
                <a16:creationId xmlns:a16="http://schemas.microsoft.com/office/drawing/2014/main" id="{13997F1F-2D70-4EF0-862B-909E05996F9D}"/>
              </a:ext>
            </a:extLst>
          </p:cNvPr>
          <p:cNvSpPr>
            <a:spLocks noGrp="1"/>
          </p:cNvSpPr>
          <p:nvPr>
            <p:ph type="ftr" sz="quarter" idx="11"/>
          </p:nvPr>
        </p:nvSpPr>
        <p:spPr/>
        <p:txBody>
          <a:bodyPr/>
          <a:lstStyle/>
          <a:p>
            <a:r>
              <a:rPr lang="fr-FR"/>
              <a:t>Pr C THIAM</a:t>
            </a:r>
          </a:p>
        </p:txBody>
      </p:sp>
      <p:sp>
        <p:nvSpPr>
          <p:cNvPr id="7" name="Espace réservé du numéro de diapositive 6">
            <a:extLst>
              <a:ext uri="{FF2B5EF4-FFF2-40B4-BE49-F238E27FC236}">
                <a16:creationId xmlns:a16="http://schemas.microsoft.com/office/drawing/2014/main" id="{42D00C90-10DD-4F33-BD02-825A739C83C5}"/>
              </a:ext>
            </a:extLst>
          </p:cNvPr>
          <p:cNvSpPr>
            <a:spLocks noGrp="1"/>
          </p:cNvSpPr>
          <p:nvPr>
            <p:ph type="sldNum" sz="quarter" idx="12"/>
          </p:nvPr>
        </p:nvSpPr>
        <p:spPr/>
        <p:txBody>
          <a:bodyPr/>
          <a:lstStyle/>
          <a:p>
            <a:fld id="{DB87C72B-589B-4AC8-9896-F89487945A97}" type="slidenum">
              <a:rPr lang="fr-FR" smtClean="0"/>
              <a:t>76</a:t>
            </a:fld>
            <a:endParaRPr lang="fr-FR"/>
          </a:p>
        </p:txBody>
      </p:sp>
    </p:spTree>
    <p:extLst>
      <p:ext uri="{BB962C8B-B14F-4D97-AF65-F5344CB8AC3E}">
        <p14:creationId xmlns:p14="http://schemas.microsoft.com/office/powerpoint/2010/main" val="42463705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56397-A1AF-494B-8ABB-76EEFFF04E9F}"/>
              </a:ext>
            </a:extLst>
          </p:cNvPr>
          <p:cNvSpPr>
            <a:spLocks noGrp="1"/>
          </p:cNvSpPr>
          <p:nvPr>
            <p:ph type="title"/>
          </p:nvPr>
        </p:nvSpPr>
        <p:spPr>
          <a:xfrm>
            <a:off x="838200" y="445036"/>
            <a:ext cx="10515600" cy="472002"/>
          </a:xfrm>
        </p:spPr>
        <p:txBody>
          <a:bodyPr>
            <a:normAutofit fontScale="90000"/>
          </a:bodyPr>
          <a:lstStyle/>
          <a:p>
            <a:r>
              <a:rPr lang="fr-FR" b="0" i="0" dirty="0">
                <a:solidFill>
                  <a:srgbClr val="404040"/>
                </a:solidFill>
                <a:effectLst/>
                <a:latin typeface="Helvetica Neue"/>
              </a:rPr>
              <a:t> Réseaux locaux</a:t>
            </a:r>
            <a:endParaRPr lang="fr-FR" dirty="0"/>
          </a:p>
        </p:txBody>
      </p:sp>
      <p:sp>
        <p:nvSpPr>
          <p:cNvPr id="3" name="Espace réservé du contenu 2">
            <a:extLst>
              <a:ext uri="{FF2B5EF4-FFF2-40B4-BE49-F238E27FC236}">
                <a16:creationId xmlns:a16="http://schemas.microsoft.com/office/drawing/2014/main" id="{084A5EF4-4B58-4004-B96F-EB033B9494FE}"/>
              </a:ext>
            </a:extLst>
          </p:cNvPr>
          <p:cNvSpPr>
            <a:spLocks noGrp="1"/>
          </p:cNvSpPr>
          <p:nvPr>
            <p:ph idx="1"/>
          </p:nvPr>
        </p:nvSpPr>
        <p:spPr>
          <a:xfrm>
            <a:off x="373487" y="1133342"/>
            <a:ext cx="11462198" cy="5043622"/>
          </a:xfrm>
        </p:spPr>
        <p:txBody>
          <a:bodyPr>
            <a:normAutofit fontScale="92500" lnSpcReduction="10000"/>
          </a:bodyPr>
          <a:lstStyle/>
          <a:p>
            <a:pPr algn="l"/>
            <a:r>
              <a:rPr lang="fr-FR" b="1" i="0" dirty="0">
                <a:solidFill>
                  <a:srgbClr val="A115A1"/>
                </a:solidFill>
                <a:effectLst/>
                <a:latin typeface="Geneva"/>
              </a:rPr>
              <a:t>LAN, WAN et Internet</a:t>
            </a:r>
          </a:p>
          <a:p>
            <a:pPr algn="l"/>
            <a:r>
              <a:rPr lang="fr-FR" b="1" i="0" dirty="0">
                <a:solidFill>
                  <a:srgbClr val="A115A1"/>
                </a:solidFill>
                <a:effectLst/>
                <a:latin typeface="Geneva"/>
              </a:rPr>
              <a:t>LAN et WAN</a:t>
            </a:r>
          </a:p>
          <a:p>
            <a:pPr algn="l"/>
            <a:r>
              <a:rPr lang="fr-FR" b="0" i="0" dirty="0">
                <a:solidFill>
                  <a:srgbClr val="393536"/>
                </a:solidFill>
                <a:effectLst/>
                <a:latin typeface="Geneva"/>
              </a:rPr>
              <a:t>Un réseau local (LAN) est une infrastructure réseau qui couvre une zone peu étendue. Les fonctionnalités spécifiques offertes par les LAN sont les suivantes :</a:t>
            </a:r>
          </a:p>
          <a:p>
            <a:pPr algn="l">
              <a:buFont typeface="Arial" panose="020B0604020202020204" pitchFamily="34" charset="0"/>
              <a:buChar char="•"/>
            </a:pPr>
            <a:r>
              <a:rPr lang="fr-FR" b="0" i="0" dirty="0">
                <a:solidFill>
                  <a:srgbClr val="393536"/>
                </a:solidFill>
                <a:effectLst/>
                <a:latin typeface="Geneva"/>
              </a:rPr>
              <a:t>Les LAN relient des périphériques finaux dans une zone limitée telle qu'une maison, une école, un bureau ou un campus.</a:t>
            </a:r>
          </a:p>
          <a:p>
            <a:pPr algn="l">
              <a:buFont typeface="Arial" panose="020B0604020202020204" pitchFamily="34" charset="0"/>
              <a:buChar char="•"/>
            </a:pPr>
            <a:r>
              <a:rPr lang="fr-FR" b="0" i="0" dirty="0">
                <a:solidFill>
                  <a:srgbClr val="393536"/>
                </a:solidFill>
                <a:effectLst/>
                <a:latin typeface="Geneva"/>
              </a:rPr>
              <a:t>En règle générale, un réseau local est administré par une seule entreprise ou une seule personne. Le contrôle administratif qui gère les stratégies de sécurité et de contrôle d'accès s'applique au niveau du réseau.</a:t>
            </a:r>
          </a:p>
          <a:p>
            <a:pPr algn="l">
              <a:buFont typeface="Arial" panose="020B0604020202020204" pitchFamily="34" charset="0"/>
              <a:buChar char="•"/>
            </a:pPr>
            <a:r>
              <a:rPr lang="fr-FR" b="0" i="0" dirty="0">
                <a:solidFill>
                  <a:srgbClr val="393536"/>
                </a:solidFill>
                <a:effectLst/>
                <a:latin typeface="Geneva"/>
              </a:rPr>
              <a:t>Le réseau local fournit une bande passante très élevée aux périphériques finaux et aux périphériques intermédiaires internes.</a:t>
            </a:r>
          </a:p>
          <a:p>
            <a:endParaRPr lang="fr-FR" dirty="0"/>
          </a:p>
        </p:txBody>
      </p:sp>
      <p:sp>
        <p:nvSpPr>
          <p:cNvPr id="4" name="Espace réservé du pied de page 3">
            <a:extLst>
              <a:ext uri="{FF2B5EF4-FFF2-40B4-BE49-F238E27FC236}">
                <a16:creationId xmlns:a16="http://schemas.microsoft.com/office/drawing/2014/main" id="{38FC9AFF-A3DD-4F21-AE22-FDF5EBA017F7}"/>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3E404588-8D45-44CC-99BC-29B0CF207E2F}"/>
              </a:ext>
            </a:extLst>
          </p:cNvPr>
          <p:cNvSpPr>
            <a:spLocks noGrp="1"/>
          </p:cNvSpPr>
          <p:nvPr>
            <p:ph type="sldNum" sz="quarter" idx="12"/>
          </p:nvPr>
        </p:nvSpPr>
        <p:spPr/>
        <p:txBody>
          <a:bodyPr/>
          <a:lstStyle/>
          <a:p>
            <a:fld id="{DB87C72B-589B-4AC8-9896-F89487945A97}" type="slidenum">
              <a:rPr lang="fr-FR" smtClean="0"/>
              <a:t>77</a:t>
            </a:fld>
            <a:endParaRPr lang="fr-FR"/>
          </a:p>
        </p:txBody>
      </p:sp>
    </p:spTree>
    <p:extLst>
      <p:ext uri="{BB962C8B-B14F-4D97-AF65-F5344CB8AC3E}">
        <p14:creationId xmlns:p14="http://schemas.microsoft.com/office/powerpoint/2010/main" val="210650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6879ED-32EB-4A82-A69D-620F6F31F18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E2E72CA-0ADC-442A-9174-654DF95C10D4}"/>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3A22CF75-6BD0-44A2-B289-8110276972C3}"/>
              </a:ext>
            </a:extLst>
          </p:cNvPr>
          <p:cNvPicPr>
            <a:picLocks noChangeAspect="1"/>
          </p:cNvPicPr>
          <p:nvPr/>
        </p:nvPicPr>
        <p:blipFill>
          <a:blip r:embed="rId2"/>
          <a:stretch>
            <a:fillRect/>
          </a:stretch>
        </p:blipFill>
        <p:spPr>
          <a:xfrm>
            <a:off x="4010025" y="1538287"/>
            <a:ext cx="4171950" cy="3781425"/>
          </a:xfrm>
          <a:prstGeom prst="rect">
            <a:avLst/>
          </a:prstGeom>
        </p:spPr>
      </p:pic>
      <p:sp>
        <p:nvSpPr>
          <p:cNvPr id="6" name="Espace réservé du pied de page 5">
            <a:extLst>
              <a:ext uri="{FF2B5EF4-FFF2-40B4-BE49-F238E27FC236}">
                <a16:creationId xmlns:a16="http://schemas.microsoft.com/office/drawing/2014/main" id="{964CF155-3F94-4CE6-A2C7-0F22EF9A11E2}"/>
              </a:ext>
            </a:extLst>
          </p:cNvPr>
          <p:cNvSpPr>
            <a:spLocks noGrp="1"/>
          </p:cNvSpPr>
          <p:nvPr>
            <p:ph type="ftr" sz="quarter" idx="11"/>
          </p:nvPr>
        </p:nvSpPr>
        <p:spPr/>
        <p:txBody>
          <a:bodyPr/>
          <a:lstStyle/>
          <a:p>
            <a:r>
              <a:rPr lang="fr-FR"/>
              <a:t>Pr C THIAM</a:t>
            </a:r>
          </a:p>
        </p:txBody>
      </p:sp>
      <p:sp>
        <p:nvSpPr>
          <p:cNvPr id="7" name="Espace réservé du numéro de diapositive 6">
            <a:extLst>
              <a:ext uri="{FF2B5EF4-FFF2-40B4-BE49-F238E27FC236}">
                <a16:creationId xmlns:a16="http://schemas.microsoft.com/office/drawing/2014/main" id="{C66E9144-36EE-4677-8667-8B433930A54E}"/>
              </a:ext>
            </a:extLst>
          </p:cNvPr>
          <p:cNvSpPr>
            <a:spLocks noGrp="1"/>
          </p:cNvSpPr>
          <p:nvPr>
            <p:ph type="sldNum" sz="quarter" idx="12"/>
          </p:nvPr>
        </p:nvSpPr>
        <p:spPr/>
        <p:txBody>
          <a:bodyPr/>
          <a:lstStyle/>
          <a:p>
            <a:fld id="{DB87C72B-589B-4AC8-9896-F89487945A97}" type="slidenum">
              <a:rPr lang="fr-FR" smtClean="0"/>
              <a:t>78</a:t>
            </a:fld>
            <a:endParaRPr lang="fr-FR"/>
          </a:p>
        </p:txBody>
      </p:sp>
    </p:spTree>
    <p:extLst>
      <p:ext uri="{BB962C8B-B14F-4D97-AF65-F5344CB8AC3E}">
        <p14:creationId xmlns:p14="http://schemas.microsoft.com/office/powerpoint/2010/main" val="16685215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5759B4-03E2-4B67-82C4-DBB0373CB876}"/>
              </a:ext>
            </a:extLst>
          </p:cNvPr>
          <p:cNvSpPr>
            <a:spLocks noGrp="1"/>
          </p:cNvSpPr>
          <p:nvPr>
            <p:ph type="title"/>
          </p:nvPr>
        </p:nvSpPr>
        <p:spPr/>
        <p:txBody>
          <a:bodyPr/>
          <a:lstStyle/>
          <a:p>
            <a:r>
              <a:rPr lang="fr-FR" b="0" i="0" dirty="0">
                <a:solidFill>
                  <a:srgbClr val="404040"/>
                </a:solidFill>
                <a:effectLst/>
                <a:latin typeface="Helvetica Neue"/>
              </a:rPr>
              <a:t>Réseaux étendus</a:t>
            </a:r>
            <a:endParaRPr lang="fr-FR" dirty="0"/>
          </a:p>
        </p:txBody>
      </p:sp>
      <p:sp>
        <p:nvSpPr>
          <p:cNvPr id="3" name="Espace réservé du contenu 2">
            <a:extLst>
              <a:ext uri="{FF2B5EF4-FFF2-40B4-BE49-F238E27FC236}">
                <a16:creationId xmlns:a16="http://schemas.microsoft.com/office/drawing/2014/main" id="{57FF9EF7-0758-43A5-BBFB-81213981BDE2}"/>
              </a:ext>
            </a:extLst>
          </p:cNvPr>
          <p:cNvSpPr>
            <a:spLocks noGrp="1"/>
          </p:cNvSpPr>
          <p:nvPr>
            <p:ph idx="1"/>
          </p:nvPr>
        </p:nvSpPr>
        <p:spPr>
          <a:xfrm>
            <a:off x="231820" y="1442434"/>
            <a:ext cx="11121980" cy="4734529"/>
          </a:xfrm>
        </p:spPr>
        <p:txBody>
          <a:bodyPr>
            <a:normAutofit fontScale="85000" lnSpcReduction="10000"/>
          </a:bodyPr>
          <a:lstStyle/>
          <a:p>
            <a:pPr algn="l"/>
            <a:r>
              <a:rPr lang="fr-FR" b="1" i="0" dirty="0">
                <a:solidFill>
                  <a:srgbClr val="A115A1"/>
                </a:solidFill>
                <a:effectLst/>
                <a:latin typeface="Geneva"/>
              </a:rPr>
              <a:t>LAN, WAN et Internet</a:t>
            </a:r>
          </a:p>
          <a:p>
            <a:pPr algn="l"/>
            <a:r>
              <a:rPr lang="fr-FR" b="1" i="0" dirty="0">
                <a:solidFill>
                  <a:srgbClr val="A115A1"/>
                </a:solidFill>
                <a:effectLst/>
                <a:latin typeface="Geneva"/>
              </a:rPr>
              <a:t>LAN et WAN</a:t>
            </a:r>
          </a:p>
          <a:p>
            <a:pPr algn="l"/>
            <a:r>
              <a:rPr lang="fr-FR" b="0" i="0" dirty="0">
                <a:solidFill>
                  <a:srgbClr val="393536"/>
                </a:solidFill>
                <a:effectLst/>
                <a:latin typeface="Geneva"/>
              </a:rPr>
              <a:t>Un réseau étendu (WAN) est une infrastructure réseau qui couvre une zone étendue. Les réseaux étendus sont généralement gérés par des fournisseurs de services ou des fournisseurs d'accès Internet (FAI).</a:t>
            </a:r>
          </a:p>
          <a:p>
            <a:pPr algn="l"/>
            <a:r>
              <a:rPr lang="fr-FR" b="0" i="0" dirty="0">
                <a:solidFill>
                  <a:srgbClr val="393536"/>
                </a:solidFill>
                <a:effectLst/>
                <a:latin typeface="Geneva"/>
              </a:rPr>
              <a:t>Les fonctionnalités spécifiques offertes par les WAN sont les suivantes :</a:t>
            </a:r>
          </a:p>
          <a:p>
            <a:pPr algn="l">
              <a:buFont typeface="Arial" panose="020B0604020202020204" pitchFamily="34" charset="0"/>
              <a:buChar char="•"/>
            </a:pPr>
            <a:r>
              <a:rPr lang="fr-FR" b="0" i="0" dirty="0">
                <a:solidFill>
                  <a:srgbClr val="393536"/>
                </a:solidFill>
                <a:effectLst/>
                <a:latin typeface="Geneva"/>
              </a:rPr>
              <a:t>Les WAN relient des LAN sur des zones étendues comme plusieurs villes, des États, des provinces, des pays ou des continents.</a:t>
            </a:r>
          </a:p>
          <a:p>
            <a:pPr algn="l">
              <a:buFont typeface="Arial" panose="020B0604020202020204" pitchFamily="34" charset="0"/>
              <a:buChar char="•"/>
            </a:pPr>
            <a:r>
              <a:rPr lang="fr-FR" b="0" i="0" dirty="0">
                <a:solidFill>
                  <a:srgbClr val="393536"/>
                </a:solidFill>
                <a:effectLst/>
                <a:latin typeface="Geneva"/>
              </a:rPr>
              <a:t>Les WAN sont habituellement gérés par plusieurs fournisseurs de services.</a:t>
            </a:r>
          </a:p>
          <a:p>
            <a:pPr algn="l">
              <a:buFont typeface="Arial" panose="020B0604020202020204" pitchFamily="34" charset="0"/>
              <a:buChar char="•"/>
            </a:pPr>
            <a:r>
              <a:rPr lang="fr-FR" b="0" i="0" dirty="0">
                <a:solidFill>
                  <a:srgbClr val="393536"/>
                </a:solidFill>
                <a:effectLst/>
                <a:latin typeface="Geneva"/>
              </a:rPr>
              <a:t>Les réseaux WAN fournissent généralement des liaisons à plus bas débit entre les réseaux locaux.</a:t>
            </a:r>
          </a:p>
          <a:p>
            <a:endParaRPr lang="fr-FR" dirty="0"/>
          </a:p>
        </p:txBody>
      </p:sp>
      <p:sp>
        <p:nvSpPr>
          <p:cNvPr id="4" name="Espace réservé du pied de page 3">
            <a:extLst>
              <a:ext uri="{FF2B5EF4-FFF2-40B4-BE49-F238E27FC236}">
                <a16:creationId xmlns:a16="http://schemas.microsoft.com/office/drawing/2014/main" id="{EACE306B-0AE6-4228-9D24-916F44457730}"/>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763C0A75-AAF2-4143-8B52-051451D47913}"/>
              </a:ext>
            </a:extLst>
          </p:cNvPr>
          <p:cNvSpPr>
            <a:spLocks noGrp="1"/>
          </p:cNvSpPr>
          <p:nvPr>
            <p:ph type="sldNum" sz="quarter" idx="12"/>
          </p:nvPr>
        </p:nvSpPr>
        <p:spPr/>
        <p:txBody>
          <a:bodyPr/>
          <a:lstStyle/>
          <a:p>
            <a:fld id="{DB87C72B-589B-4AC8-9896-F89487945A97}" type="slidenum">
              <a:rPr lang="fr-FR" smtClean="0"/>
              <a:t>79</a:t>
            </a:fld>
            <a:endParaRPr lang="fr-FR"/>
          </a:p>
        </p:txBody>
      </p:sp>
    </p:spTree>
    <p:extLst>
      <p:ext uri="{BB962C8B-B14F-4D97-AF65-F5344CB8AC3E}">
        <p14:creationId xmlns:p14="http://schemas.microsoft.com/office/powerpoint/2010/main" val="14898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9A3C20-82C3-02E1-9DA5-93C8DAC4473D}"/>
              </a:ext>
            </a:extLst>
          </p:cNvPr>
          <p:cNvSpPr>
            <a:spLocks noGrp="1"/>
          </p:cNvSpPr>
          <p:nvPr>
            <p:ph type="title"/>
          </p:nvPr>
        </p:nvSpPr>
        <p:spPr>
          <a:xfrm>
            <a:off x="838200" y="365125"/>
            <a:ext cx="10515600" cy="780769"/>
          </a:xfrm>
        </p:spPr>
        <p:txBody>
          <a:bodyPr/>
          <a:lstStyle/>
          <a:p>
            <a:pPr algn="ctr"/>
            <a:r>
              <a:rPr lang="fr-FR" dirty="0">
                <a:solidFill>
                  <a:srgbClr val="B00004"/>
                </a:solidFill>
                <a:effectLst/>
                <a:latin typeface="Helvetica" pitchFamily="2" charset="0"/>
              </a:rPr>
              <a:t>Classification</a:t>
            </a:r>
            <a:endParaRPr lang="fr-FR" dirty="0"/>
          </a:p>
        </p:txBody>
      </p:sp>
      <p:sp>
        <p:nvSpPr>
          <p:cNvPr id="3" name="Espace réservé du contenu 2">
            <a:extLst>
              <a:ext uri="{FF2B5EF4-FFF2-40B4-BE49-F238E27FC236}">
                <a16:creationId xmlns:a16="http://schemas.microsoft.com/office/drawing/2014/main" id="{F8EBDE57-C746-A060-077F-7A77733014D8}"/>
              </a:ext>
            </a:extLst>
          </p:cNvPr>
          <p:cNvSpPr>
            <a:spLocks noGrp="1"/>
          </p:cNvSpPr>
          <p:nvPr>
            <p:ph idx="1"/>
          </p:nvPr>
        </p:nvSpPr>
        <p:spPr>
          <a:xfrm>
            <a:off x="155294" y="1145894"/>
            <a:ext cx="11951825" cy="4351338"/>
          </a:xfrm>
        </p:spPr>
        <p:txBody>
          <a:bodyPr>
            <a:normAutofit/>
          </a:bodyPr>
          <a:lstStyle/>
          <a:p>
            <a:r>
              <a:rPr lang="fr-FR" dirty="0">
                <a:solidFill>
                  <a:srgbClr val="000000"/>
                </a:solidFill>
                <a:effectLst/>
                <a:latin typeface="Times New Roman" panose="02020603050405020304" pitchFamily="18" charset="0"/>
              </a:rPr>
              <a:t>Selon leur étendue, on distingue :</a:t>
            </a:r>
          </a:p>
          <a:p>
            <a:pPr lvl="1"/>
            <a:r>
              <a:rPr lang="fr-FR" dirty="0">
                <a:solidFill>
                  <a:srgbClr val="000000"/>
                </a:solidFill>
                <a:effectLst/>
                <a:latin typeface="Times New Roman" panose="02020603050405020304" pitchFamily="18" charset="0"/>
              </a:rPr>
              <a:t>les </a:t>
            </a:r>
            <a:r>
              <a:rPr lang="fr-FR" b="1" dirty="0">
                <a:solidFill>
                  <a:srgbClr val="000000"/>
                </a:solidFill>
                <a:effectLst/>
                <a:latin typeface="Times New Roman" panose="02020603050405020304" pitchFamily="18" charset="0"/>
              </a:rPr>
              <a:t>réseaux locaux</a:t>
            </a:r>
            <a:r>
              <a:rPr lang="fr-FR" dirty="0">
                <a:solidFill>
                  <a:srgbClr val="000000"/>
                </a:solidFill>
                <a:effectLst/>
                <a:latin typeface="Times New Roman" panose="02020603050405020304" pitchFamily="18" charset="0"/>
              </a:rPr>
              <a:t> </a:t>
            </a:r>
            <a:r>
              <a:rPr lang="fr-FR" b="1" dirty="0">
                <a:solidFill>
                  <a:srgbClr val="000000"/>
                </a:solidFill>
                <a:effectLst/>
                <a:latin typeface="Times New Roman" panose="02020603050405020304" pitchFamily="18" charset="0"/>
              </a:rPr>
              <a:t>LAN</a:t>
            </a:r>
            <a:r>
              <a:rPr lang="fr-FR" dirty="0">
                <a:solidFill>
                  <a:srgbClr val="000000"/>
                </a:solidFill>
                <a:effectLst/>
                <a:latin typeface="Times New Roman" panose="02020603050405020304" pitchFamily="18" charset="0"/>
              </a:rPr>
              <a:t> (</a:t>
            </a:r>
            <a:r>
              <a:rPr lang="fr-FR" b="1" dirty="0">
                <a:solidFill>
                  <a:srgbClr val="000000"/>
                </a:solidFill>
                <a:effectLst/>
                <a:latin typeface="Times New Roman" panose="02020603050405020304" pitchFamily="18" charset="0"/>
              </a:rPr>
              <a:t>L</a:t>
            </a:r>
            <a:r>
              <a:rPr lang="fr-FR" dirty="0">
                <a:solidFill>
                  <a:srgbClr val="000000"/>
                </a:solidFill>
                <a:effectLst/>
                <a:latin typeface="Times New Roman" panose="02020603050405020304" pitchFamily="18" charset="0"/>
              </a:rPr>
              <a:t>ocal </a:t>
            </a:r>
            <a:r>
              <a:rPr lang="fr-FR" b="1" dirty="0">
                <a:solidFill>
                  <a:srgbClr val="000000"/>
                </a:solidFill>
                <a:effectLst/>
                <a:latin typeface="Times New Roman" panose="02020603050405020304" pitchFamily="18" charset="0"/>
              </a:rPr>
              <a:t>A</a:t>
            </a:r>
            <a:r>
              <a:rPr lang="fr-FR" dirty="0">
                <a:solidFill>
                  <a:srgbClr val="000000"/>
                </a:solidFill>
                <a:effectLst/>
                <a:latin typeface="Times New Roman" panose="02020603050405020304" pitchFamily="18" charset="0"/>
              </a:rPr>
              <a:t>rea </a:t>
            </a:r>
            <a:r>
              <a:rPr lang="fr-FR" b="1" dirty="0">
                <a:solidFill>
                  <a:srgbClr val="000000"/>
                </a:solidFill>
                <a:effectLst/>
                <a:latin typeface="Times New Roman" panose="02020603050405020304" pitchFamily="18" charset="0"/>
              </a:rPr>
              <a:t>N</a:t>
            </a:r>
            <a:r>
              <a:rPr lang="fr-FR" dirty="0">
                <a:solidFill>
                  <a:srgbClr val="000000"/>
                </a:solidFill>
                <a:effectLst/>
                <a:latin typeface="Times New Roman" panose="02020603050405020304" pitchFamily="18" charset="0"/>
              </a:rPr>
              <a:t>etwork), au niveau d'un bâtiment ou plusieurs bâtiments ;</a:t>
            </a:r>
          </a:p>
          <a:p>
            <a:pPr lvl="1"/>
            <a:r>
              <a:rPr lang="fr-FR" dirty="0">
                <a:solidFill>
                  <a:srgbClr val="000000"/>
                </a:solidFill>
                <a:effectLst/>
                <a:latin typeface="Times New Roman" panose="02020603050405020304" pitchFamily="18" charset="0"/>
              </a:rPr>
              <a:t>les </a:t>
            </a:r>
            <a:r>
              <a:rPr lang="fr-FR" b="1" dirty="0">
                <a:solidFill>
                  <a:srgbClr val="000000"/>
                </a:solidFill>
                <a:effectLst/>
                <a:latin typeface="Times New Roman" panose="02020603050405020304" pitchFamily="18" charset="0"/>
              </a:rPr>
              <a:t>réseaux métropolitains</a:t>
            </a:r>
            <a:r>
              <a:rPr lang="fr-FR" dirty="0">
                <a:solidFill>
                  <a:srgbClr val="000000"/>
                </a:solidFill>
                <a:effectLst/>
                <a:latin typeface="Times New Roman" panose="02020603050405020304" pitchFamily="18" charset="0"/>
              </a:rPr>
              <a:t> </a:t>
            </a:r>
            <a:r>
              <a:rPr lang="fr-FR" b="1" dirty="0">
                <a:solidFill>
                  <a:srgbClr val="000000"/>
                </a:solidFill>
                <a:effectLst/>
                <a:latin typeface="Times New Roman" panose="02020603050405020304" pitchFamily="18" charset="0"/>
              </a:rPr>
              <a:t>MAN</a:t>
            </a:r>
            <a:r>
              <a:rPr lang="fr-FR" dirty="0">
                <a:solidFill>
                  <a:srgbClr val="000000"/>
                </a:solidFill>
                <a:effectLst/>
                <a:latin typeface="Times New Roman" panose="02020603050405020304" pitchFamily="18" charset="0"/>
              </a:rPr>
              <a:t> (</a:t>
            </a:r>
            <a:r>
              <a:rPr lang="fr-FR" b="1" dirty="0" err="1">
                <a:solidFill>
                  <a:srgbClr val="000000"/>
                </a:solidFill>
                <a:effectLst/>
                <a:latin typeface="Times New Roman" panose="02020603050405020304" pitchFamily="18" charset="0"/>
              </a:rPr>
              <a:t>M</a:t>
            </a:r>
            <a:r>
              <a:rPr lang="fr-FR" dirty="0" err="1">
                <a:solidFill>
                  <a:srgbClr val="000000"/>
                </a:solidFill>
                <a:effectLst/>
                <a:latin typeface="Times New Roman" panose="02020603050405020304" pitchFamily="18" charset="0"/>
              </a:rPr>
              <a:t>etropolitan</a:t>
            </a:r>
            <a:r>
              <a:rPr lang="fr-FR" dirty="0">
                <a:solidFill>
                  <a:srgbClr val="000000"/>
                </a:solidFill>
                <a:effectLst/>
                <a:latin typeface="Times New Roman" panose="02020603050405020304" pitchFamily="18" charset="0"/>
              </a:rPr>
              <a:t> </a:t>
            </a:r>
            <a:r>
              <a:rPr lang="fr-FR" b="1" dirty="0">
                <a:solidFill>
                  <a:srgbClr val="000000"/>
                </a:solidFill>
                <a:effectLst/>
                <a:latin typeface="Times New Roman" panose="02020603050405020304" pitchFamily="18" charset="0"/>
              </a:rPr>
              <a:t>A</a:t>
            </a:r>
            <a:r>
              <a:rPr lang="fr-FR" dirty="0">
                <a:solidFill>
                  <a:srgbClr val="000000"/>
                </a:solidFill>
                <a:effectLst/>
                <a:latin typeface="Times New Roman" panose="02020603050405020304" pitchFamily="18" charset="0"/>
              </a:rPr>
              <a:t>rea </a:t>
            </a:r>
            <a:r>
              <a:rPr lang="fr-FR" b="1" dirty="0">
                <a:solidFill>
                  <a:srgbClr val="000000"/>
                </a:solidFill>
                <a:effectLst/>
                <a:latin typeface="Times New Roman" panose="02020603050405020304" pitchFamily="18" charset="0"/>
              </a:rPr>
              <a:t>N</a:t>
            </a:r>
            <a:r>
              <a:rPr lang="fr-FR" dirty="0">
                <a:solidFill>
                  <a:srgbClr val="000000"/>
                </a:solidFill>
                <a:effectLst/>
                <a:latin typeface="Times New Roman" panose="02020603050405020304" pitchFamily="18" charset="0"/>
              </a:rPr>
              <a:t>etwork) au niveau d'une ville,</a:t>
            </a:r>
          </a:p>
          <a:p>
            <a:pPr lvl="1"/>
            <a:r>
              <a:rPr lang="fr-FR" dirty="0">
                <a:solidFill>
                  <a:srgbClr val="000000"/>
                </a:solidFill>
                <a:effectLst/>
                <a:latin typeface="Times New Roman" panose="02020603050405020304" pitchFamily="18" charset="0"/>
              </a:rPr>
              <a:t>les </a:t>
            </a:r>
            <a:r>
              <a:rPr lang="fr-FR" b="1" dirty="0">
                <a:solidFill>
                  <a:srgbClr val="000000"/>
                </a:solidFill>
                <a:effectLst/>
                <a:latin typeface="Times New Roman" panose="02020603050405020304" pitchFamily="18" charset="0"/>
              </a:rPr>
              <a:t>réseaux étendus</a:t>
            </a:r>
            <a:r>
              <a:rPr lang="fr-FR" dirty="0">
                <a:solidFill>
                  <a:srgbClr val="000000"/>
                </a:solidFill>
                <a:effectLst/>
                <a:latin typeface="Times New Roman" panose="02020603050405020304" pitchFamily="18" charset="0"/>
              </a:rPr>
              <a:t> </a:t>
            </a:r>
            <a:r>
              <a:rPr lang="fr-FR" b="1" dirty="0">
                <a:solidFill>
                  <a:srgbClr val="000000"/>
                </a:solidFill>
                <a:effectLst/>
                <a:latin typeface="Times New Roman" panose="02020603050405020304" pitchFamily="18" charset="0"/>
              </a:rPr>
              <a:t>WAN</a:t>
            </a:r>
            <a:r>
              <a:rPr lang="fr-FR" dirty="0">
                <a:solidFill>
                  <a:srgbClr val="000000"/>
                </a:solidFill>
                <a:effectLst/>
                <a:latin typeface="Times New Roman" panose="02020603050405020304" pitchFamily="18" charset="0"/>
              </a:rPr>
              <a:t> (</a:t>
            </a:r>
            <a:r>
              <a:rPr lang="fr-FR" b="1" dirty="0">
                <a:solidFill>
                  <a:srgbClr val="000000"/>
                </a:solidFill>
                <a:effectLst/>
                <a:latin typeface="Times New Roman" panose="02020603050405020304" pitchFamily="18" charset="0"/>
              </a:rPr>
              <a:t>W</a:t>
            </a:r>
            <a:r>
              <a:rPr lang="fr-FR" dirty="0">
                <a:solidFill>
                  <a:srgbClr val="000000"/>
                </a:solidFill>
                <a:effectLst/>
                <a:latin typeface="Times New Roman" panose="02020603050405020304" pitchFamily="18" charset="0"/>
              </a:rPr>
              <a:t>ide </a:t>
            </a:r>
            <a:r>
              <a:rPr lang="fr-FR" b="1" dirty="0">
                <a:solidFill>
                  <a:srgbClr val="000000"/>
                </a:solidFill>
                <a:effectLst/>
                <a:latin typeface="Times New Roman" panose="02020603050405020304" pitchFamily="18" charset="0"/>
              </a:rPr>
              <a:t>A</a:t>
            </a:r>
            <a:r>
              <a:rPr lang="fr-FR" dirty="0">
                <a:solidFill>
                  <a:srgbClr val="000000"/>
                </a:solidFill>
                <a:effectLst/>
                <a:latin typeface="Times New Roman" panose="02020603050405020304" pitchFamily="18" charset="0"/>
              </a:rPr>
              <a:t>rea </a:t>
            </a:r>
            <a:r>
              <a:rPr lang="fr-FR" b="1" dirty="0">
                <a:solidFill>
                  <a:srgbClr val="000000"/>
                </a:solidFill>
                <a:effectLst/>
                <a:latin typeface="Times New Roman" panose="02020603050405020304" pitchFamily="18" charset="0"/>
              </a:rPr>
              <a:t>N</a:t>
            </a:r>
            <a:r>
              <a:rPr lang="fr-FR" dirty="0">
                <a:solidFill>
                  <a:srgbClr val="000000"/>
                </a:solidFill>
                <a:effectLst/>
                <a:latin typeface="Times New Roman" panose="02020603050405020304" pitchFamily="18" charset="0"/>
              </a:rPr>
              <a:t>etwork) au niveau d'un ou plusieurs pays (Internet).</a:t>
            </a:r>
          </a:p>
          <a:p>
            <a:endParaRPr lang="fr-FR" dirty="0"/>
          </a:p>
        </p:txBody>
      </p:sp>
      <p:pic>
        <p:nvPicPr>
          <p:cNvPr id="7" name="Image 6">
            <a:extLst>
              <a:ext uri="{FF2B5EF4-FFF2-40B4-BE49-F238E27FC236}">
                <a16:creationId xmlns:a16="http://schemas.microsoft.com/office/drawing/2014/main" id="{6D4F26BB-4154-89F0-2F1B-A9125166D0A7}"/>
              </a:ext>
            </a:extLst>
          </p:cNvPr>
          <p:cNvPicPr>
            <a:picLocks noChangeAspect="1"/>
          </p:cNvPicPr>
          <p:nvPr/>
        </p:nvPicPr>
        <p:blipFill>
          <a:blip r:embed="rId2"/>
          <a:stretch>
            <a:fillRect/>
          </a:stretch>
        </p:blipFill>
        <p:spPr>
          <a:xfrm>
            <a:off x="2487591" y="3199869"/>
            <a:ext cx="7772400" cy="3692856"/>
          </a:xfrm>
          <a:prstGeom prst="rect">
            <a:avLst/>
          </a:prstGeom>
        </p:spPr>
      </p:pic>
    </p:spTree>
    <p:extLst>
      <p:ext uri="{BB962C8B-B14F-4D97-AF65-F5344CB8AC3E}">
        <p14:creationId xmlns:p14="http://schemas.microsoft.com/office/powerpoint/2010/main" val="9694710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08EF97-8168-45B2-813D-5983097481D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B3C060C-4E45-4BA5-8DB7-1DFEDC2ABA50}"/>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EF05F216-F8D8-4742-876B-1B3E73E5D1F8}"/>
              </a:ext>
            </a:extLst>
          </p:cNvPr>
          <p:cNvPicPr>
            <a:picLocks noChangeAspect="1"/>
          </p:cNvPicPr>
          <p:nvPr/>
        </p:nvPicPr>
        <p:blipFill>
          <a:blip r:embed="rId2"/>
          <a:stretch>
            <a:fillRect/>
          </a:stretch>
        </p:blipFill>
        <p:spPr>
          <a:xfrm>
            <a:off x="3786187" y="1490662"/>
            <a:ext cx="4619625" cy="3876675"/>
          </a:xfrm>
          <a:prstGeom prst="rect">
            <a:avLst/>
          </a:prstGeom>
        </p:spPr>
      </p:pic>
      <p:sp>
        <p:nvSpPr>
          <p:cNvPr id="6" name="Espace réservé du pied de page 5">
            <a:extLst>
              <a:ext uri="{FF2B5EF4-FFF2-40B4-BE49-F238E27FC236}">
                <a16:creationId xmlns:a16="http://schemas.microsoft.com/office/drawing/2014/main" id="{F2C0D139-FE32-44C2-9191-458AD2895C92}"/>
              </a:ext>
            </a:extLst>
          </p:cNvPr>
          <p:cNvSpPr>
            <a:spLocks noGrp="1"/>
          </p:cNvSpPr>
          <p:nvPr>
            <p:ph type="ftr" sz="quarter" idx="11"/>
          </p:nvPr>
        </p:nvSpPr>
        <p:spPr/>
        <p:txBody>
          <a:bodyPr/>
          <a:lstStyle/>
          <a:p>
            <a:r>
              <a:rPr lang="fr-FR"/>
              <a:t>Pr C THIAM</a:t>
            </a:r>
          </a:p>
        </p:txBody>
      </p:sp>
      <p:sp>
        <p:nvSpPr>
          <p:cNvPr id="7" name="Espace réservé du numéro de diapositive 6">
            <a:extLst>
              <a:ext uri="{FF2B5EF4-FFF2-40B4-BE49-F238E27FC236}">
                <a16:creationId xmlns:a16="http://schemas.microsoft.com/office/drawing/2014/main" id="{1326BC2B-101D-4CFE-901A-DB5C318374A9}"/>
              </a:ext>
            </a:extLst>
          </p:cNvPr>
          <p:cNvSpPr>
            <a:spLocks noGrp="1"/>
          </p:cNvSpPr>
          <p:nvPr>
            <p:ph type="sldNum" sz="quarter" idx="12"/>
          </p:nvPr>
        </p:nvSpPr>
        <p:spPr/>
        <p:txBody>
          <a:bodyPr/>
          <a:lstStyle/>
          <a:p>
            <a:fld id="{DB87C72B-589B-4AC8-9896-F89487945A97}" type="slidenum">
              <a:rPr lang="fr-FR" smtClean="0"/>
              <a:t>80</a:t>
            </a:fld>
            <a:endParaRPr lang="fr-FR"/>
          </a:p>
        </p:txBody>
      </p:sp>
    </p:spTree>
    <p:extLst>
      <p:ext uri="{BB962C8B-B14F-4D97-AF65-F5344CB8AC3E}">
        <p14:creationId xmlns:p14="http://schemas.microsoft.com/office/powerpoint/2010/main" val="6024391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A954A1-357A-4003-924E-66764530DFD9}"/>
              </a:ext>
            </a:extLst>
          </p:cNvPr>
          <p:cNvSpPr>
            <a:spLocks noGrp="1"/>
          </p:cNvSpPr>
          <p:nvPr>
            <p:ph type="title"/>
          </p:nvPr>
        </p:nvSpPr>
        <p:spPr>
          <a:xfrm>
            <a:off x="838200" y="365126"/>
            <a:ext cx="10515600" cy="652306"/>
          </a:xfrm>
        </p:spPr>
        <p:txBody>
          <a:bodyPr>
            <a:normAutofit fontScale="90000"/>
          </a:bodyPr>
          <a:lstStyle/>
          <a:p>
            <a:r>
              <a:rPr lang="fr-FR" b="0" i="0" dirty="0">
                <a:solidFill>
                  <a:srgbClr val="404040"/>
                </a:solidFill>
                <a:effectLst/>
                <a:latin typeface="Helvetica Neue"/>
              </a:rPr>
              <a:t>Internet</a:t>
            </a:r>
            <a:endParaRPr lang="fr-FR" dirty="0"/>
          </a:p>
        </p:txBody>
      </p:sp>
      <p:sp>
        <p:nvSpPr>
          <p:cNvPr id="3" name="Espace réservé du contenu 2">
            <a:extLst>
              <a:ext uri="{FF2B5EF4-FFF2-40B4-BE49-F238E27FC236}">
                <a16:creationId xmlns:a16="http://schemas.microsoft.com/office/drawing/2014/main" id="{FC261FDA-E2DD-4E69-B8D8-01AE9666B2CD}"/>
              </a:ext>
            </a:extLst>
          </p:cNvPr>
          <p:cNvSpPr>
            <a:spLocks noGrp="1"/>
          </p:cNvSpPr>
          <p:nvPr>
            <p:ph idx="1"/>
          </p:nvPr>
        </p:nvSpPr>
        <p:spPr>
          <a:xfrm>
            <a:off x="838200" y="1120462"/>
            <a:ext cx="10515600" cy="5056501"/>
          </a:xfrm>
        </p:spPr>
        <p:txBody>
          <a:bodyPr>
            <a:normAutofit fontScale="92500" lnSpcReduction="10000"/>
          </a:bodyPr>
          <a:lstStyle/>
          <a:p>
            <a:pPr algn="l"/>
            <a:r>
              <a:rPr lang="fr-FR" b="1" i="0" dirty="0">
                <a:solidFill>
                  <a:srgbClr val="A115A1"/>
                </a:solidFill>
                <a:effectLst/>
                <a:latin typeface="Geneva"/>
              </a:rPr>
              <a:t>LAN, WAN et Internet</a:t>
            </a:r>
          </a:p>
          <a:p>
            <a:pPr algn="l"/>
            <a:r>
              <a:rPr lang="fr-FR" b="1" i="0" dirty="0">
                <a:solidFill>
                  <a:srgbClr val="A115A1"/>
                </a:solidFill>
                <a:effectLst/>
                <a:latin typeface="Geneva"/>
              </a:rPr>
              <a:t>Internet</a:t>
            </a:r>
          </a:p>
          <a:p>
            <a:pPr algn="l"/>
            <a:r>
              <a:rPr lang="fr-FR" b="0" i="0" dirty="0">
                <a:solidFill>
                  <a:srgbClr val="393536"/>
                </a:solidFill>
                <a:effectLst/>
                <a:latin typeface="Geneva"/>
              </a:rPr>
              <a:t>Bien qu'il existe des avantages à utiliser un réseau LAN ou WAN, la plupart des utilisateurs doivent communiquer avec des ressources situées sur un autre réseau, en dehors du réseau local du domicile, du campus ou de l'entreprise. Cela est effectué via Internet.</a:t>
            </a:r>
          </a:p>
          <a:p>
            <a:pPr algn="l"/>
            <a:r>
              <a:rPr lang="fr-FR" b="0" i="0" dirty="0">
                <a:solidFill>
                  <a:srgbClr val="393536"/>
                </a:solidFill>
                <a:effectLst/>
                <a:latin typeface="Geneva"/>
              </a:rPr>
              <a:t>Comme l'illustre la figure, Internet est un ensemble mondial de réseaux interconnectés (</a:t>
            </a:r>
            <a:r>
              <a:rPr lang="fr-FR" b="0" i="0" dirty="0" err="1">
                <a:solidFill>
                  <a:srgbClr val="393536"/>
                </a:solidFill>
                <a:effectLst/>
                <a:latin typeface="Geneva"/>
              </a:rPr>
              <a:t>interréseaux</a:t>
            </a:r>
            <a:r>
              <a:rPr lang="fr-FR" b="0" i="0" dirty="0">
                <a:solidFill>
                  <a:srgbClr val="393536"/>
                </a:solidFill>
                <a:effectLst/>
                <a:latin typeface="Geneva"/>
              </a:rPr>
              <a:t> ou « Internet ») qui coopèrent pour échanger des informations en utilisant des normes courantes. Les fils téléphoniques, fibres optiques, transmissions sans fil et liaisons satellites permettent aux utilisateurs d'Internet d'échanger des informations sous diverses formes.</a:t>
            </a:r>
          </a:p>
        </p:txBody>
      </p:sp>
      <p:sp>
        <p:nvSpPr>
          <p:cNvPr id="4" name="Espace réservé du pied de page 3">
            <a:extLst>
              <a:ext uri="{FF2B5EF4-FFF2-40B4-BE49-F238E27FC236}">
                <a16:creationId xmlns:a16="http://schemas.microsoft.com/office/drawing/2014/main" id="{7C464DCB-80FB-43A8-A6AE-428466268D66}"/>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A4B73A43-B7DF-46E1-B245-B13954EED7CC}"/>
              </a:ext>
            </a:extLst>
          </p:cNvPr>
          <p:cNvSpPr>
            <a:spLocks noGrp="1"/>
          </p:cNvSpPr>
          <p:nvPr>
            <p:ph type="sldNum" sz="quarter" idx="12"/>
          </p:nvPr>
        </p:nvSpPr>
        <p:spPr/>
        <p:txBody>
          <a:bodyPr/>
          <a:lstStyle/>
          <a:p>
            <a:fld id="{DB87C72B-589B-4AC8-9896-F89487945A97}" type="slidenum">
              <a:rPr lang="fr-FR" smtClean="0"/>
              <a:t>81</a:t>
            </a:fld>
            <a:endParaRPr lang="fr-FR"/>
          </a:p>
        </p:txBody>
      </p:sp>
    </p:spTree>
    <p:extLst>
      <p:ext uri="{BB962C8B-B14F-4D97-AF65-F5344CB8AC3E}">
        <p14:creationId xmlns:p14="http://schemas.microsoft.com/office/powerpoint/2010/main" val="19687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A954A1-357A-4003-924E-66764530DFD9}"/>
              </a:ext>
            </a:extLst>
          </p:cNvPr>
          <p:cNvSpPr>
            <a:spLocks noGrp="1"/>
          </p:cNvSpPr>
          <p:nvPr>
            <p:ph type="title"/>
          </p:nvPr>
        </p:nvSpPr>
        <p:spPr>
          <a:xfrm>
            <a:off x="838200" y="365126"/>
            <a:ext cx="10515600" cy="652306"/>
          </a:xfrm>
        </p:spPr>
        <p:txBody>
          <a:bodyPr>
            <a:normAutofit fontScale="90000"/>
          </a:bodyPr>
          <a:lstStyle/>
          <a:p>
            <a:r>
              <a:rPr lang="fr-FR" b="0" i="0" dirty="0">
                <a:solidFill>
                  <a:srgbClr val="404040"/>
                </a:solidFill>
                <a:effectLst/>
                <a:latin typeface="Helvetica Neue"/>
              </a:rPr>
              <a:t>Internet</a:t>
            </a:r>
            <a:endParaRPr lang="fr-FR" dirty="0"/>
          </a:p>
        </p:txBody>
      </p:sp>
      <p:sp>
        <p:nvSpPr>
          <p:cNvPr id="3" name="Espace réservé du contenu 2">
            <a:extLst>
              <a:ext uri="{FF2B5EF4-FFF2-40B4-BE49-F238E27FC236}">
                <a16:creationId xmlns:a16="http://schemas.microsoft.com/office/drawing/2014/main" id="{FC261FDA-E2DD-4E69-B8D8-01AE9666B2CD}"/>
              </a:ext>
            </a:extLst>
          </p:cNvPr>
          <p:cNvSpPr>
            <a:spLocks noGrp="1"/>
          </p:cNvSpPr>
          <p:nvPr>
            <p:ph idx="1"/>
          </p:nvPr>
        </p:nvSpPr>
        <p:spPr>
          <a:xfrm>
            <a:off x="399245" y="1120462"/>
            <a:ext cx="10954555" cy="5138670"/>
          </a:xfrm>
        </p:spPr>
        <p:txBody>
          <a:bodyPr>
            <a:normAutofit fontScale="92500" lnSpcReduction="10000"/>
          </a:bodyPr>
          <a:lstStyle/>
          <a:p>
            <a:pPr algn="l"/>
            <a:r>
              <a:rPr lang="fr-FR" b="1" i="0" dirty="0">
                <a:solidFill>
                  <a:srgbClr val="A115A1"/>
                </a:solidFill>
                <a:effectLst/>
                <a:latin typeface="Geneva"/>
              </a:rPr>
              <a:t>LAN, WAN et Internet</a:t>
            </a:r>
          </a:p>
          <a:p>
            <a:pPr algn="l"/>
            <a:r>
              <a:rPr lang="fr-FR" b="1" i="0" dirty="0">
                <a:solidFill>
                  <a:srgbClr val="A115A1"/>
                </a:solidFill>
                <a:effectLst/>
                <a:latin typeface="Geneva"/>
              </a:rPr>
              <a:t>Internet</a:t>
            </a:r>
          </a:p>
          <a:p>
            <a:pPr algn="l"/>
            <a:r>
              <a:rPr lang="fr-FR" b="0" i="0" dirty="0">
                <a:solidFill>
                  <a:srgbClr val="393536"/>
                </a:solidFill>
                <a:effectLst/>
                <a:latin typeface="Geneva"/>
              </a:rPr>
              <a:t>Internet est un ensemble de réseaux dont personne n'est propriétaire. </a:t>
            </a:r>
          </a:p>
          <a:p>
            <a:pPr algn="l"/>
            <a:r>
              <a:rPr lang="fr-FR" b="0" i="0" dirty="0">
                <a:solidFill>
                  <a:srgbClr val="393536"/>
                </a:solidFill>
                <a:effectLst/>
                <a:latin typeface="Geneva"/>
              </a:rPr>
              <a:t>Garantir une communication efficace sur cette infrastructure diverse implique l'application de technologies et de normes cohérentes et communément reconnues, ainsi que la coopération entre de nombreux organismes gouvernementaux. </a:t>
            </a:r>
          </a:p>
          <a:p>
            <a:pPr algn="l"/>
            <a:r>
              <a:rPr lang="fr-FR" b="0" i="0" dirty="0">
                <a:solidFill>
                  <a:srgbClr val="393536"/>
                </a:solidFill>
                <a:effectLst/>
                <a:latin typeface="Geneva"/>
              </a:rPr>
              <a:t>Certains organismes ont été créés pour gérer la structure et la normalisation des protocoles et des processus Internet. </a:t>
            </a:r>
          </a:p>
          <a:p>
            <a:pPr algn="l"/>
            <a:r>
              <a:rPr lang="fr-FR" b="0" i="0" dirty="0">
                <a:solidFill>
                  <a:srgbClr val="393536"/>
                </a:solidFill>
                <a:effectLst/>
                <a:latin typeface="Geneva"/>
              </a:rPr>
              <a:t>Ces organismes incluent l'Internet Engineering </a:t>
            </a:r>
            <a:r>
              <a:rPr lang="fr-FR" b="0" i="0" dirty="0" err="1">
                <a:solidFill>
                  <a:srgbClr val="393536"/>
                </a:solidFill>
                <a:effectLst/>
                <a:latin typeface="Geneva"/>
              </a:rPr>
              <a:t>Task</a:t>
            </a:r>
            <a:r>
              <a:rPr lang="fr-FR" b="0" i="0" dirty="0">
                <a:solidFill>
                  <a:srgbClr val="393536"/>
                </a:solidFill>
                <a:effectLst/>
                <a:latin typeface="Geneva"/>
              </a:rPr>
              <a:t> Force (IETF), l'Internet Corporation for </a:t>
            </a:r>
            <a:r>
              <a:rPr lang="fr-FR" b="0" i="0" dirty="0" err="1">
                <a:solidFill>
                  <a:srgbClr val="393536"/>
                </a:solidFill>
                <a:effectLst/>
                <a:latin typeface="Geneva"/>
              </a:rPr>
              <a:t>Assigned</a:t>
            </a:r>
            <a:r>
              <a:rPr lang="fr-FR" b="0" i="0" dirty="0">
                <a:solidFill>
                  <a:srgbClr val="393536"/>
                </a:solidFill>
                <a:effectLst/>
                <a:latin typeface="Geneva"/>
              </a:rPr>
              <a:t> </a:t>
            </a:r>
            <a:r>
              <a:rPr lang="fr-FR" b="0" i="0" dirty="0" err="1">
                <a:solidFill>
                  <a:srgbClr val="393536"/>
                </a:solidFill>
                <a:effectLst/>
                <a:latin typeface="Geneva"/>
              </a:rPr>
              <a:t>Names</a:t>
            </a:r>
            <a:r>
              <a:rPr lang="fr-FR" b="0" i="0" dirty="0">
                <a:solidFill>
                  <a:srgbClr val="393536"/>
                </a:solidFill>
                <a:effectLst/>
                <a:latin typeface="Geneva"/>
              </a:rPr>
              <a:t> and Numbers (ICANN) et l'Internet Architecture </a:t>
            </a:r>
            <a:r>
              <a:rPr lang="fr-FR" b="0" i="0" dirty="0" err="1">
                <a:solidFill>
                  <a:srgbClr val="393536"/>
                </a:solidFill>
                <a:effectLst/>
                <a:latin typeface="Geneva"/>
              </a:rPr>
              <a:t>Board</a:t>
            </a:r>
            <a:r>
              <a:rPr lang="fr-FR" b="0" i="0" dirty="0">
                <a:solidFill>
                  <a:srgbClr val="393536"/>
                </a:solidFill>
                <a:effectLst/>
                <a:latin typeface="Geneva"/>
              </a:rPr>
              <a:t> (IAB), entre autres.</a:t>
            </a:r>
          </a:p>
          <a:p>
            <a:endParaRPr lang="fr-FR" dirty="0"/>
          </a:p>
        </p:txBody>
      </p:sp>
      <p:sp>
        <p:nvSpPr>
          <p:cNvPr id="4" name="Espace réservé du pied de page 3">
            <a:extLst>
              <a:ext uri="{FF2B5EF4-FFF2-40B4-BE49-F238E27FC236}">
                <a16:creationId xmlns:a16="http://schemas.microsoft.com/office/drawing/2014/main" id="{7C464DCB-80FB-43A8-A6AE-428466268D66}"/>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A4B73A43-B7DF-46E1-B245-B13954EED7CC}"/>
              </a:ext>
            </a:extLst>
          </p:cNvPr>
          <p:cNvSpPr>
            <a:spLocks noGrp="1"/>
          </p:cNvSpPr>
          <p:nvPr>
            <p:ph type="sldNum" sz="quarter" idx="12"/>
          </p:nvPr>
        </p:nvSpPr>
        <p:spPr/>
        <p:txBody>
          <a:bodyPr/>
          <a:lstStyle/>
          <a:p>
            <a:fld id="{DB87C72B-589B-4AC8-9896-F89487945A97}" type="slidenum">
              <a:rPr lang="fr-FR" smtClean="0"/>
              <a:t>82</a:t>
            </a:fld>
            <a:endParaRPr lang="fr-FR"/>
          </a:p>
        </p:txBody>
      </p:sp>
    </p:spTree>
    <p:extLst>
      <p:ext uri="{BB962C8B-B14F-4D97-AF65-F5344CB8AC3E}">
        <p14:creationId xmlns:p14="http://schemas.microsoft.com/office/powerpoint/2010/main" val="389237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14E290-1190-470C-8538-EEC1EB82C7D2}"/>
              </a:ext>
            </a:extLst>
          </p:cNvPr>
          <p:cNvSpPr>
            <a:spLocks noGrp="1"/>
          </p:cNvSpPr>
          <p:nvPr>
            <p:ph type="title"/>
          </p:nvPr>
        </p:nvSpPr>
        <p:spPr>
          <a:xfrm>
            <a:off x="838200" y="365126"/>
            <a:ext cx="10515600" cy="691860"/>
          </a:xfrm>
        </p:spPr>
        <p:txBody>
          <a:bodyPr>
            <a:normAutofit fontScale="90000"/>
          </a:bodyPr>
          <a:lstStyle/>
          <a:p>
            <a:r>
              <a:rPr lang="fr-FR" b="1" i="0" dirty="0">
                <a:solidFill>
                  <a:srgbClr val="A115A1"/>
                </a:solidFill>
                <a:effectLst/>
                <a:latin typeface="Geneva"/>
              </a:rPr>
              <a:t>Internet</a:t>
            </a:r>
            <a:endParaRPr lang="fr-FR" dirty="0"/>
          </a:p>
        </p:txBody>
      </p:sp>
      <p:sp>
        <p:nvSpPr>
          <p:cNvPr id="3" name="Espace réservé du contenu 2">
            <a:extLst>
              <a:ext uri="{FF2B5EF4-FFF2-40B4-BE49-F238E27FC236}">
                <a16:creationId xmlns:a16="http://schemas.microsoft.com/office/drawing/2014/main" id="{F93B2B31-4B10-4B2D-8B19-C360DD4A704D}"/>
              </a:ext>
            </a:extLst>
          </p:cNvPr>
          <p:cNvSpPr>
            <a:spLocks noGrp="1"/>
          </p:cNvSpPr>
          <p:nvPr>
            <p:ph idx="1"/>
          </p:nvPr>
        </p:nvSpPr>
        <p:spPr>
          <a:xfrm>
            <a:off x="321971" y="1236373"/>
            <a:ext cx="11487955" cy="4932608"/>
          </a:xfrm>
        </p:spPr>
        <p:txBody>
          <a:bodyPr>
            <a:normAutofit fontScale="92500" lnSpcReduction="10000"/>
          </a:bodyPr>
          <a:lstStyle/>
          <a:p>
            <a:pPr algn="l"/>
            <a:r>
              <a:rPr lang="fr-FR" b="1" i="0" dirty="0">
                <a:solidFill>
                  <a:srgbClr val="A115A1"/>
                </a:solidFill>
                <a:effectLst/>
                <a:latin typeface="Geneva"/>
              </a:rPr>
              <a:t>LAN, WAN et Internet</a:t>
            </a:r>
          </a:p>
          <a:p>
            <a:pPr algn="l"/>
            <a:r>
              <a:rPr lang="fr-FR" b="1" i="0" dirty="0">
                <a:solidFill>
                  <a:srgbClr val="A115A1"/>
                </a:solidFill>
                <a:effectLst/>
                <a:latin typeface="Geneva"/>
              </a:rPr>
              <a:t>Internet</a:t>
            </a:r>
          </a:p>
          <a:p>
            <a:pPr algn="l"/>
            <a:r>
              <a:rPr lang="fr-FR" b="0" i="0" dirty="0">
                <a:solidFill>
                  <a:srgbClr val="393536"/>
                </a:solidFill>
                <a:effectLst/>
                <a:latin typeface="Geneva"/>
              </a:rPr>
              <a:t>Bien qu'il existe des avantages à utiliser un réseau LAN ou WAN, la plupart des utilisateurs doivent communiquer avec des ressources situées sur un autre réseau, en dehors du réseau local du domicile, du campus ou de l'entreprise. Cela est effectué via Internet.</a:t>
            </a:r>
          </a:p>
          <a:p>
            <a:pPr algn="l"/>
            <a:r>
              <a:rPr lang="fr-FR" b="0" i="0" dirty="0">
                <a:solidFill>
                  <a:srgbClr val="393536"/>
                </a:solidFill>
                <a:effectLst/>
                <a:latin typeface="Geneva"/>
              </a:rPr>
              <a:t>Comme l'illustre la figure, Internet est un ensemble mondial de réseaux interconnectés (</a:t>
            </a:r>
            <a:r>
              <a:rPr lang="fr-FR" b="0" i="0" dirty="0" err="1">
                <a:solidFill>
                  <a:srgbClr val="393536"/>
                </a:solidFill>
                <a:effectLst/>
                <a:latin typeface="Geneva"/>
              </a:rPr>
              <a:t>interréseaux</a:t>
            </a:r>
            <a:r>
              <a:rPr lang="fr-FR" b="0" i="0" dirty="0">
                <a:solidFill>
                  <a:srgbClr val="393536"/>
                </a:solidFill>
                <a:effectLst/>
                <a:latin typeface="Geneva"/>
              </a:rPr>
              <a:t> ou « Internet ») qui coopèrent pour échanger des informations en utilisant des normes courantes. Les fils téléphoniques, fibres optiques, transmissions sans fil et liaisons satellites permettent aux utilisateurs d'Internet d'échanger des informations sous diverses formes.</a:t>
            </a:r>
          </a:p>
          <a:p>
            <a:pPr algn="l"/>
            <a:r>
              <a:rPr lang="fr-FR" b="0" i="0" dirty="0">
                <a:solidFill>
                  <a:srgbClr val="393536"/>
                </a:solidFill>
                <a:effectLst/>
                <a:latin typeface="Geneva"/>
              </a:rPr>
              <a:t>.</a:t>
            </a:r>
          </a:p>
          <a:p>
            <a:endParaRPr lang="fr-FR" dirty="0"/>
          </a:p>
        </p:txBody>
      </p:sp>
      <p:sp>
        <p:nvSpPr>
          <p:cNvPr id="4" name="Espace réservé du pied de page 3">
            <a:extLst>
              <a:ext uri="{FF2B5EF4-FFF2-40B4-BE49-F238E27FC236}">
                <a16:creationId xmlns:a16="http://schemas.microsoft.com/office/drawing/2014/main" id="{662058E4-60C5-4CC6-AC34-89218A82CF31}"/>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E3E4B551-A1FA-4E64-A599-C366180BC101}"/>
              </a:ext>
            </a:extLst>
          </p:cNvPr>
          <p:cNvSpPr>
            <a:spLocks noGrp="1"/>
          </p:cNvSpPr>
          <p:nvPr>
            <p:ph type="sldNum" sz="quarter" idx="12"/>
          </p:nvPr>
        </p:nvSpPr>
        <p:spPr/>
        <p:txBody>
          <a:bodyPr/>
          <a:lstStyle/>
          <a:p>
            <a:fld id="{DB87C72B-589B-4AC8-9896-F89487945A97}" type="slidenum">
              <a:rPr lang="fr-FR" smtClean="0"/>
              <a:t>83</a:t>
            </a:fld>
            <a:endParaRPr lang="fr-FR"/>
          </a:p>
        </p:txBody>
      </p:sp>
    </p:spTree>
    <p:extLst>
      <p:ext uri="{BB962C8B-B14F-4D97-AF65-F5344CB8AC3E}">
        <p14:creationId xmlns:p14="http://schemas.microsoft.com/office/powerpoint/2010/main" val="332737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14E290-1190-470C-8538-EEC1EB82C7D2}"/>
              </a:ext>
            </a:extLst>
          </p:cNvPr>
          <p:cNvSpPr>
            <a:spLocks noGrp="1"/>
          </p:cNvSpPr>
          <p:nvPr>
            <p:ph type="title"/>
          </p:nvPr>
        </p:nvSpPr>
        <p:spPr>
          <a:xfrm>
            <a:off x="838200" y="365126"/>
            <a:ext cx="10515600" cy="691860"/>
          </a:xfrm>
        </p:spPr>
        <p:txBody>
          <a:bodyPr>
            <a:normAutofit fontScale="90000"/>
          </a:bodyPr>
          <a:lstStyle/>
          <a:p>
            <a:r>
              <a:rPr lang="fr-FR" b="1" i="0" dirty="0">
                <a:solidFill>
                  <a:srgbClr val="A115A1"/>
                </a:solidFill>
                <a:effectLst/>
                <a:latin typeface="Geneva"/>
              </a:rPr>
              <a:t>Internet</a:t>
            </a:r>
            <a:endParaRPr lang="fr-FR" dirty="0"/>
          </a:p>
        </p:txBody>
      </p:sp>
      <p:sp>
        <p:nvSpPr>
          <p:cNvPr id="3" name="Espace réservé du contenu 2">
            <a:extLst>
              <a:ext uri="{FF2B5EF4-FFF2-40B4-BE49-F238E27FC236}">
                <a16:creationId xmlns:a16="http://schemas.microsoft.com/office/drawing/2014/main" id="{F93B2B31-4B10-4B2D-8B19-C360DD4A704D}"/>
              </a:ext>
            </a:extLst>
          </p:cNvPr>
          <p:cNvSpPr>
            <a:spLocks noGrp="1"/>
          </p:cNvSpPr>
          <p:nvPr>
            <p:ph idx="1"/>
          </p:nvPr>
        </p:nvSpPr>
        <p:spPr>
          <a:xfrm>
            <a:off x="321971" y="1236373"/>
            <a:ext cx="11487955" cy="4932608"/>
          </a:xfrm>
        </p:spPr>
        <p:txBody>
          <a:bodyPr>
            <a:normAutofit lnSpcReduction="10000"/>
          </a:bodyPr>
          <a:lstStyle/>
          <a:p>
            <a:pPr algn="l"/>
            <a:r>
              <a:rPr lang="fr-FR" b="1" i="0" dirty="0">
                <a:solidFill>
                  <a:srgbClr val="A115A1"/>
                </a:solidFill>
                <a:effectLst/>
                <a:latin typeface="Geneva"/>
              </a:rPr>
              <a:t>LAN, WAN et Internet</a:t>
            </a:r>
          </a:p>
          <a:p>
            <a:pPr algn="l"/>
            <a:r>
              <a:rPr lang="fr-FR" b="1" i="0" dirty="0">
                <a:solidFill>
                  <a:srgbClr val="A115A1"/>
                </a:solidFill>
                <a:effectLst/>
                <a:latin typeface="Geneva"/>
              </a:rPr>
              <a:t>Internet</a:t>
            </a:r>
          </a:p>
          <a:p>
            <a:pPr algn="l"/>
            <a:r>
              <a:rPr lang="fr-FR" b="0" i="0" dirty="0">
                <a:solidFill>
                  <a:srgbClr val="393536"/>
                </a:solidFill>
                <a:effectLst/>
                <a:latin typeface="Geneva"/>
              </a:rPr>
              <a:t>Internet est un ensemble de réseaux dont personne n'est propriétaire. Garantir une communication efficace sur cette infrastructure diverse implique l'application de technologies et de normes cohérentes et communément reconnues, ainsi que la coopération entre de nombreux organismes gouvernementaux. </a:t>
            </a:r>
          </a:p>
          <a:p>
            <a:pPr algn="l"/>
            <a:r>
              <a:rPr lang="fr-FR" b="0" i="0" dirty="0">
                <a:solidFill>
                  <a:srgbClr val="393536"/>
                </a:solidFill>
                <a:effectLst/>
                <a:latin typeface="Geneva"/>
              </a:rPr>
              <a:t>Certains organismes ont été créés pour gérer la structure et la normalisation des protocoles et des processus Internet. Ces organismes incluent l'Internet Engineering </a:t>
            </a:r>
            <a:r>
              <a:rPr lang="fr-FR" b="0" i="0" dirty="0" err="1">
                <a:solidFill>
                  <a:srgbClr val="393536"/>
                </a:solidFill>
                <a:effectLst/>
                <a:latin typeface="Geneva"/>
              </a:rPr>
              <a:t>Task</a:t>
            </a:r>
            <a:r>
              <a:rPr lang="fr-FR" b="0" i="0" dirty="0">
                <a:solidFill>
                  <a:srgbClr val="393536"/>
                </a:solidFill>
                <a:effectLst/>
                <a:latin typeface="Geneva"/>
              </a:rPr>
              <a:t> Force (IETF), l'Internet Corporation for </a:t>
            </a:r>
            <a:r>
              <a:rPr lang="fr-FR" b="0" i="0" dirty="0" err="1">
                <a:solidFill>
                  <a:srgbClr val="393536"/>
                </a:solidFill>
                <a:effectLst/>
                <a:latin typeface="Geneva"/>
              </a:rPr>
              <a:t>Assigned</a:t>
            </a:r>
            <a:r>
              <a:rPr lang="fr-FR" b="0" i="0" dirty="0">
                <a:solidFill>
                  <a:srgbClr val="393536"/>
                </a:solidFill>
                <a:effectLst/>
                <a:latin typeface="Geneva"/>
              </a:rPr>
              <a:t> </a:t>
            </a:r>
            <a:r>
              <a:rPr lang="fr-FR" b="0" i="0" dirty="0" err="1">
                <a:solidFill>
                  <a:srgbClr val="393536"/>
                </a:solidFill>
                <a:effectLst/>
                <a:latin typeface="Geneva"/>
              </a:rPr>
              <a:t>Names</a:t>
            </a:r>
            <a:r>
              <a:rPr lang="fr-FR" b="0" i="0" dirty="0">
                <a:solidFill>
                  <a:srgbClr val="393536"/>
                </a:solidFill>
                <a:effectLst/>
                <a:latin typeface="Geneva"/>
              </a:rPr>
              <a:t> and Numbers (ICANN) et l'Internet Architecture </a:t>
            </a:r>
            <a:r>
              <a:rPr lang="fr-FR" b="0" i="0" dirty="0" err="1">
                <a:solidFill>
                  <a:srgbClr val="393536"/>
                </a:solidFill>
                <a:effectLst/>
                <a:latin typeface="Geneva"/>
              </a:rPr>
              <a:t>Board</a:t>
            </a:r>
            <a:r>
              <a:rPr lang="fr-FR" b="0" i="0" dirty="0">
                <a:solidFill>
                  <a:srgbClr val="393536"/>
                </a:solidFill>
                <a:effectLst/>
                <a:latin typeface="Geneva"/>
              </a:rPr>
              <a:t> (IAB), entre autres.</a:t>
            </a:r>
          </a:p>
          <a:p>
            <a:endParaRPr lang="fr-FR" dirty="0"/>
          </a:p>
        </p:txBody>
      </p:sp>
      <p:sp>
        <p:nvSpPr>
          <p:cNvPr id="4" name="Espace réservé du pied de page 3">
            <a:extLst>
              <a:ext uri="{FF2B5EF4-FFF2-40B4-BE49-F238E27FC236}">
                <a16:creationId xmlns:a16="http://schemas.microsoft.com/office/drawing/2014/main" id="{662058E4-60C5-4CC6-AC34-89218A82CF31}"/>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E3E4B551-A1FA-4E64-A599-C366180BC101}"/>
              </a:ext>
            </a:extLst>
          </p:cNvPr>
          <p:cNvSpPr>
            <a:spLocks noGrp="1"/>
          </p:cNvSpPr>
          <p:nvPr>
            <p:ph type="sldNum" sz="quarter" idx="12"/>
          </p:nvPr>
        </p:nvSpPr>
        <p:spPr/>
        <p:txBody>
          <a:bodyPr/>
          <a:lstStyle/>
          <a:p>
            <a:fld id="{DB87C72B-589B-4AC8-9896-F89487945A97}" type="slidenum">
              <a:rPr lang="fr-FR" smtClean="0"/>
              <a:t>84</a:t>
            </a:fld>
            <a:endParaRPr lang="fr-FR"/>
          </a:p>
        </p:txBody>
      </p:sp>
    </p:spTree>
    <p:extLst>
      <p:ext uri="{BB962C8B-B14F-4D97-AF65-F5344CB8AC3E}">
        <p14:creationId xmlns:p14="http://schemas.microsoft.com/office/powerpoint/2010/main" val="152477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16844B-4C8D-4721-8E20-BD17D07EAFA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632C9F4-13D0-47C8-9A52-E64BCD39DD87}"/>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A2373DCD-93A4-477C-B262-565AE089B6D2}"/>
              </a:ext>
            </a:extLst>
          </p:cNvPr>
          <p:cNvPicPr>
            <a:picLocks noChangeAspect="1"/>
          </p:cNvPicPr>
          <p:nvPr/>
        </p:nvPicPr>
        <p:blipFill>
          <a:blip r:embed="rId2"/>
          <a:stretch>
            <a:fillRect/>
          </a:stretch>
        </p:blipFill>
        <p:spPr>
          <a:xfrm>
            <a:off x="3862387" y="1547812"/>
            <a:ext cx="4467225" cy="3762375"/>
          </a:xfrm>
          <a:prstGeom prst="rect">
            <a:avLst/>
          </a:prstGeom>
        </p:spPr>
      </p:pic>
      <p:sp>
        <p:nvSpPr>
          <p:cNvPr id="6" name="Espace réservé du pied de page 5">
            <a:extLst>
              <a:ext uri="{FF2B5EF4-FFF2-40B4-BE49-F238E27FC236}">
                <a16:creationId xmlns:a16="http://schemas.microsoft.com/office/drawing/2014/main" id="{E1CEF318-7263-49CE-8F71-1BDE406EF61E}"/>
              </a:ext>
            </a:extLst>
          </p:cNvPr>
          <p:cNvSpPr>
            <a:spLocks noGrp="1"/>
          </p:cNvSpPr>
          <p:nvPr>
            <p:ph type="ftr" sz="quarter" idx="11"/>
          </p:nvPr>
        </p:nvSpPr>
        <p:spPr/>
        <p:txBody>
          <a:bodyPr/>
          <a:lstStyle/>
          <a:p>
            <a:r>
              <a:rPr lang="fr-FR"/>
              <a:t>Pr C THIAM</a:t>
            </a:r>
          </a:p>
        </p:txBody>
      </p:sp>
      <p:sp>
        <p:nvSpPr>
          <p:cNvPr id="7" name="Espace réservé du numéro de diapositive 6">
            <a:extLst>
              <a:ext uri="{FF2B5EF4-FFF2-40B4-BE49-F238E27FC236}">
                <a16:creationId xmlns:a16="http://schemas.microsoft.com/office/drawing/2014/main" id="{CDAAC853-7D4F-4D16-A55D-A98A4C389F0C}"/>
              </a:ext>
            </a:extLst>
          </p:cNvPr>
          <p:cNvSpPr>
            <a:spLocks noGrp="1"/>
          </p:cNvSpPr>
          <p:nvPr>
            <p:ph type="sldNum" sz="quarter" idx="12"/>
          </p:nvPr>
        </p:nvSpPr>
        <p:spPr/>
        <p:txBody>
          <a:bodyPr/>
          <a:lstStyle/>
          <a:p>
            <a:fld id="{DB87C72B-589B-4AC8-9896-F89487945A97}" type="slidenum">
              <a:rPr lang="fr-FR" smtClean="0"/>
              <a:t>85</a:t>
            </a:fld>
            <a:endParaRPr lang="fr-FR"/>
          </a:p>
        </p:txBody>
      </p:sp>
    </p:spTree>
    <p:extLst>
      <p:ext uri="{BB962C8B-B14F-4D97-AF65-F5344CB8AC3E}">
        <p14:creationId xmlns:p14="http://schemas.microsoft.com/office/powerpoint/2010/main" val="14795269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F5A252-5110-468F-93D8-98BF000338A2}"/>
              </a:ext>
            </a:extLst>
          </p:cNvPr>
          <p:cNvSpPr>
            <a:spLocks noGrp="1"/>
          </p:cNvSpPr>
          <p:nvPr>
            <p:ph type="title"/>
          </p:nvPr>
        </p:nvSpPr>
        <p:spPr/>
        <p:txBody>
          <a:bodyPr/>
          <a:lstStyle/>
          <a:p>
            <a:r>
              <a:rPr lang="fr-FR" b="0" i="0" dirty="0">
                <a:solidFill>
                  <a:srgbClr val="404040"/>
                </a:solidFill>
                <a:effectLst/>
                <a:latin typeface="Helvetica Neue"/>
              </a:rPr>
              <a:t>Technologies d'accès internet</a:t>
            </a:r>
            <a:br>
              <a:rPr lang="fr-FR" b="0" i="0" dirty="0">
                <a:solidFill>
                  <a:srgbClr val="404040"/>
                </a:solidFill>
                <a:effectLst/>
                <a:latin typeface="Helvetica Neue"/>
              </a:rPr>
            </a:br>
            <a:endParaRPr lang="fr-FR" dirty="0"/>
          </a:p>
        </p:txBody>
      </p:sp>
      <p:sp>
        <p:nvSpPr>
          <p:cNvPr id="3" name="Espace réservé du contenu 2">
            <a:extLst>
              <a:ext uri="{FF2B5EF4-FFF2-40B4-BE49-F238E27FC236}">
                <a16:creationId xmlns:a16="http://schemas.microsoft.com/office/drawing/2014/main" id="{A941AF9D-CDE0-4091-B042-CE39BBDFE6C9}"/>
              </a:ext>
            </a:extLst>
          </p:cNvPr>
          <p:cNvSpPr>
            <a:spLocks noGrp="1"/>
          </p:cNvSpPr>
          <p:nvPr>
            <p:ph idx="1"/>
          </p:nvPr>
        </p:nvSpPr>
        <p:spPr>
          <a:xfrm>
            <a:off x="425003" y="1506828"/>
            <a:ext cx="10928797" cy="4670135"/>
          </a:xfrm>
        </p:spPr>
        <p:txBody>
          <a:bodyPr>
            <a:normAutofit fontScale="70000" lnSpcReduction="20000"/>
          </a:bodyPr>
          <a:lstStyle/>
          <a:p>
            <a:pPr algn="l"/>
            <a:r>
              <a:rPr lang="fr-FR" b="1" i="0" dirty="0">
                <a:solidFill>
                  <a:srgbClr val="A115A1"/>
                </a:solidFill>
                <a:effectLst/>
                <a:latin typeface="Geneva"/>
              </a:rPr>
              <a:t>LAN, WAN et Internet</a:t>
            </a:r>
          </a:p>
          <a:p>
            <a:pPr algn="l"/>
            <a:r>
              <a:rPr lang="fr-FR" b="1" i="0" dirty="0">
                <a:solidFill>
                  <a:srgbClr val="A115A1"/>
                </a:solidFill>
                <a:effectLst/>
                <a:latin typeface="Geneva"/>
              </a:rPr>
              <a:t>Connexion à Internet</a:t>
            </a:r>
          </a:p>
          <a:p>
            <a:pPr algn="l"/>
            <a:r>
              <a:rPr lang="fr-FR" b="0" i="0" dirty="0">
                <a:solidFill>
                  <a:srgbClr val="393536"/>
                </a:solidFill>
                <a:effectLst/>
                <a:latin typeface="Geneva"/>
              </a:rPr>
              <a:t>Il existe plusieurs manières de connecter des utilisateurs et des entreprises à Internet.</a:t>
            </a:r>
          </a:p>
          <a:p>
            <a:pPr algn="l"/>
            <a:r>
              <a:rPr lang="fr-FR" b="0" i="0" dirty="0">
                <a:solidFill>
                  <a:srgbClr val="393536"/>
                </a:solidFill>
                <a:effectLst/>
                <a:latin typeface="Geneva"/>
              </a:rPr>
              <a:t>Les utilisateurs à domicile, les télétravailleurs (travailleurs à domicile) et les PME ont généralement besoin d'un fournisseur d'accès Internet (FAI) pour se connecter à Internet. Les options de connexion varient considérablement d'un FAI et d'une région à l'autre. Cependant, les options les plus utilisées sont le câble haut débit, la DSL haut débit, les WAN sans fil et les services mobiles.</a:t>
            </a:r>
          </a:p>
          <a:p>
            <a:pPr algn="l"/>
            <a:r>
              <a:rPr lang="fr-FR" b="0" i="0" dirty="0">
                <a:solidFill>
                  <a:srgbClr val="393536"/>
                </a:solidFill>
                <a:effectLst/>
                <a:latin typeface="Geneva"/>
              </a:rPr>
              <a:t>Les entreprises ont généralement besoin d'un accès aux autres sites professionnels et à Internet. Des connexions rapides sont requises pour prendre en charge les services d'entreprise, notamment les téléphones IP, la vidéoconférence, ainsi que les data centers.</a:t>
            </a:r>
          </a:p>
          <a:p>
            <a:pPr algn="l"/>
            <a:r>
              <a:rPr lang="fr-FR" b="0" i="0" dirty="0">
                <a:solidFill>
                  <a:srgbClr val="393536"/>
                </a:solidFill>
                <a:effectLst/>
                <a:latin typeface="Geneva"/>
              </a:rPr>
              <a:t>Les connexions professionnelles sont généralement fournies par des fournisseurs de services. Les services professionnels les plus courants sont la DSL, les lignes louées et les solutions Metro Ethernet.</a:t>
            </a:r>
          </a:p>
          <a:p>
            <a:endParaRPr lang="fr-FR" dirty="0"/>
          </a:p>
        </p:txBody>
      </p:sp>
      <p:pic>
        <p:nvPicPr>
          <p:cNvPr id="5" name="Image 4">
            <a:extLst>
              <a:ext uri="{FF2B5EF4-FFF2-40B4-BE49-F238E27FC236}">
                <a16:creationId xmlns:a16="http://schemas.microsoft.com/office/drawing/2014/main" id="{CA6B690E-190F-4904-9F3E-437F05BDE9BD}"/>
              </a:ext>
            </a:extLst>
          </p:cNvPr>
          <p:cNvPicPr>
            <a:picLocks noChangeAspect="1"/>
          </p:cNvPicPr>
          <p:nvPr/>
        </p:nvPicPr>
        <p:blipFill>
          <a:blip r:embed="rId2"/>
          <a:stretch>
            <a:fillRect/>
          </a:stretch>
        </p:blipFill>
        <p:spPr>
          <a:xfrm>
            <a:off x="8277225" y="-86519"/>
            <a:ext cx="3914775" cy="2228850"/>
          </a:xfrm>
          <a:prstGeom prst="rect">
            <a:avLst/>
          </a:prstGeom>
        </p:spPr>
      </p:pic>
      <p:sp>
        <p:nvSpPr>
          <p:cNvPr id="6" name="Espace réservé du pied de page 5">
            <a:extLst>
              <a:ext uri="{FF2B5EF4-FFF2-40B4-BE49-F238E27FC236}">
                <a16:creationId xmlns:a16="http://schemas.microsoft.com/office/drawing/2014/main" id="{6EFABF1F-3A3C-4768-95B3-F27D762D8084}"/>
              </a:ext>
            </a:extLst>
          </p:cNvPr>
          <p:cNvSpPr>
            <a:spLocks noGrp="1"/>
          </p:cNvSpPr>
          <p:nvPr>
            <p:ph type="ftr" sz="quarter" idx="11"/>
          </p:nvPr>
        </p:nvSpPr>
        <p:spPr/>
        <p:txBody>
          <a:bodyPr/>
          <a:lstStyle/>
          <a:p>
            <a:r>
              <a:rPr lang="fr-FR"/>
              <a:t>Pr C THIAM</a:t>
            </a:r>
          </a:p>
        </p:txBody>
      </p:sp>
      <p:sp>
        <p:nvSpPr>
          <p:cNvPr id="7" name="Espace réservé du numéro de diapositive 6">
            <a:extLst>
              <a:ext uri="{FF2B5EF4-FFF2-40B4-BE49-F238E27FC236}">
                <a16:creationId xmlns:a16="http://schemas.microsoft.com/office/drawing/2014/main" id="{1E509310-759A-4F6C-A551-12DD2CD681E7}"/>
              </a:ext>
            </a:extLst>
          </p:cNvPr>
          <p:cNvSpPr>
            <a:spLocks noGrp="1"/>
          </p:cNvSpPr>
          <p:nvPr>
            <p:ph type="sldNum" sz="quarter" idx="12"/>
          </p:nvPr>
        </p:nvSpPr>
        <p:spPr/>
        <p:txBody>
          <a:bodyPr/>
          <a:lstStyle/>
          <a:p>
            <a:fld id="{DB87C72B-589B-4AC8-9896-F89487945A97}" type="slidenum">
              <a:rPr lang="fr-FR" smtClean="0"/>
              <a:t>86</a:t>
            </a:fld>
            <a:endParaRPr lang="fr-FR"/>
          </a:p>
        </p:txBody>
      </p:sp>
    </p:spTree>
    <p:extLst>
      <p:ext uri="{BB962C8B-B14F-4D97-AF65-F5344CB8AC3E}">
        <p14:creationId xmlns:p14="http://schemas.microsoft.com/office/powerpoint/2010/main" val="300856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F744BD-4ABE-4A51-B75C-A70484557CCB}"/>
              </a:ext>
            </a:extLst>
          </p:cNvPr>
          <p:cNvSpPr>
            <a:spLocks noGrp="1"/>
          </p:cNvSpPr>
          <p:nvPr>
            <p:ph type="title"/>
          </p:nvPr>
        </p:nvSpPr>
        <p:spPr>
          <a:xfrm>
            <a:off x="409433" y="365125"/>
            <a:ext cx="11436824" cy="472919"/>
          </a:xfrm>
        </p:spPr>
        <p:txBody>
          <a:bodyPr>
            <a:normAutofit fontScale="90000"/>
          </a:bodyPr>
          <a:lstStyle/>
          <a:p>
            <a:r>
              <a:rPr lang="fr-FR" sz="2800" b="1" dirty="0">
                <a:solidFill>
                  <a:srgbClr val="A115A1"/>
                </a:solidFill>
                <a:latin typeface="Geneva"/>
                <a:ea typeface="+mn-ea"/>
                <a:cs typeface="+mn-cs"/>
              </a:rPr>
              <a:t>Connexion des utilisateurs distants à Internet</a:t>
            </a:r>
          </a:p>
        </p:txBody>
      </p:sp>
      <p:sp>
        <p:nvSpPr>
          <p:cNvPr id="3" name="Espace réservé du contenu 2">
            <a:extLst>
              <a:ext uri="{FF2B5EF4-FFF2-40B4-BE49-F238E27FC236}">
                <a16:creationId xmlns:a16="http://schemas.microsoft.com/office/drawing/2014/main" id="{DAF43ED1-85F5-49A6-910D-2473370E8527}"/>
              </a:ext>
            </a:extLst>
          </p:cNvPr>
          <p:cNvSpPr>
            <a:spLocks noGrp="1"/>
          </p:cNvSpPr>
          <p:nvPr>
            <p:ph idx="1"/>
          </p:nvPr>
        </p:nvSpPr>
        <p:spPr>
          <a:xfrm>
            <a:off x="345743" y="1017430"/>
            <a:ext cx="11500514" cy="5338919"/>
          </a:xfrm>
        </p:spPr>
        <p:txBody>
          <a:bodyPr>
            <a:normAutofit fontScale="62500" lnSpcReduction="20000"/>
          </a:bodyPr>
          <a:lstStyle/>
          <a:p>
            <a:pPr algn="l"/>
            <a:r>
              <a:rPr lang="fr-FR" b="1" i="0" dirty="0">
                <a:solidFill>
                  <a:srgbClr val="A115A1"/>
                </a:solidFill>
                <a:effectLst/>
                <a:latin typeface="Geneva"/>
              </a:rPr>
              <a:t>LAN, WAN et Internet</a:t>
            </a:r>
          </a:p>
          <a:p>
            <a:pPr algn="l"/>
            <a:r>
              <a:rPr lang="fr-FR" b="1" i="0" dirty="0">
                <a:solidFill>
                  <a:srgbClr val="A115A1"/>
                </a:solidFill>
                <a:effectLst/>
                <a:latin typeface="Geneva"/>
              </a:rPr>
              <a:t>Connexion à Internet</a:t>
            </a:r>
          </a:p>
          <a:p>
            <a:pPr algn="l"/>
            <a:r>
              <a:rPr lang="fr-FR" b="0" i="0" dirty="0">
                <a:solidFill>
                  <a:srgbClr val="393536"/>
                </a:solidFill>
                <a:effectLst/>
                <a:latin typeface="Geneva"/>
              </a:rPr>
              <a:t>La figure ci-dessous illustre les options de connexion courantes pour les utilisateurs de petits bureaux et de bureaux à domicile :</a:t>
            </a:r>
          </a:p>
          <a:p>
            <a:pPr algn="l">
              <a:buFont typeface="Arial" panose="020B0604020202020204" pitchFamily="34" charset="0"/>
              <a:buChar char="•"/>
            </a:pPr>
            <a:r>
              <a:rPr lang="fr-FR" b="1" i="0" dirty="0">
                <a:solidFill>
                  <a:srgbClr val="393536"/>
                </a:solidFill>
                <a:effectLst/>
                <a:latin typeface="Geneva"/>
              </a:rPr>
              <a:t>Câble</a:t>
            </a:r>
            <a:r>
              <a:rPr lang="fr-FR" b="0" i="0" dirty="0">
                <a:solidFill>
                  <a:srgbClr val="393536"/>
                </a:solidFill>
                <a:effectLst/>
                <a:latin typeface="Geneva"/>
              </a:rPr>
              <a:t> – généralement proposé par les fournisseurs de services de télévision par câble, le signal de données Internet est transmis grâce au câble coaxial utilisé pour la télévision par câble. Il offre une connexion permanente à Internet haut débit. Un modem câble spécial sépare le signal Internet des autres signaux transmis sur le câble et fournit une connexion Ethernet à un ordinateur hôte ou à un LAN.</a:t>
            </a:r>
          </a:p>
          <a:p>
            <a:pPr algn="l">
              <a:buFont typeface="Arial" panose="020B0604020202020204" pitchFamily="34" charset="0"/>
              <a:buChar char="•"/>
            </a:pPr>
            <a:r>
              <a:rPr lang="fr-FR" b="1" i="0" dirty="0">
                <a:solidFill>
                  <a:srgbClr val="393536"/>
                </a:solidFill>
                <a:effectLst/>
                <a:latin typeface="Geneva"/>
              </a:rPr>
              <a:t>DSL </a:t>
            </a:r>
            <a:r>
              <a:rPr lang="fr-FR" b="0" i="0" dirty="0">
                <a:solidFill>
                  <a:srgbClr val="393536"/>
                </a:solidFill>
                <a:effectLst/>
                <a:latin typeface="Geneva"/>
              </a:rPr>
              <a:t>– offre une connexion permanente à Internet haut débit.</a:t>
            </a:r>
          </a:p>
          <a:p>
            <a:pPr algn="l">
              <a:buFont typeface="Arial" panose="020B0604020202020204" pitchFamily="34" charset="0"/>
              <a:buChar char="•"/>
            </a:pPr>
            <a:r>
              <a:rPr lang="fr-FR" b="0" i="0" dirty="0">
                <a:solidFill>
                  <a:srgbClr val="393536"/>
                </a:solidFill>
                <a:effectLst/>
                <a:latin typeface="Geneva"/>
              </a:rPr>
              <a:t> La ligne DSL utilise un modem spécifique haut débit, qui sépare le signal DSL du signal téléphonique et fournit une connexion Ethernet à un ordinateur hôte ou à un LAN. La DSL fonctionne sur une ligne téléphonique divisée en trois canaux. </a:t>
            </a:r>
          </a:p>
          <a:p>
            <a:pPr algn="l">
              <a:buFont typeface="Arial" panose="020B0604020202020204" pitchFamily="34" charset="0"/>
              <a:buChar char="•"/>
            </a:pPr>
            <a:r>
              <a:rPr lang="fr-FR" b="0" i="0" dirty="0">
                <a:solidFill>
                  <a:srgbClr val="393536"/>
                </a:solidFill>
                <a:effectLst/>
                <a:latin typeface="Geneva"/>
              </a:rPr>
              <a:t>Un canal est utilisé pour les appels téléphoniques. Ce canal permet à une personne de recevoir des appels sans se déconnecter d'Internet. Un deuxième canal de téléchargement, plus rapide, est utilisé pour recevoir des informations depuis Internet. Le troisième canal est utilisé pour envoyer des informations. Ce canal est généralement légèrement moins performant que le canal de téléchargement. La qualité et la vitesse de la connexion DSL dépendent essentiellement de la qualité de la ligne téléphonique et de la distance du central de la compagnie de téléphone. </a:t>
            </a:r>
          </a:p>
          <a:p>
            <a:pPr algn="l">
              <a:buFont typeface="Arial" panose="020B0604020202020204" pitchFamily="34" charset="0"/>
              <a:buChar char="•"/>
            </a:pPr>
            <a:r>
              <a:rPr lang="fr-FR" b="0" i="0" dirty="0">
                <a:solidFill>
                  <a:srgbClr val="393536"/>
                </a:solidFill>
                <a:effectLst/>
                <a:latin typeface="Geneva"/>
              </a:rPr>
              <a:t>Plus vous êtes éloigné du central, plus la connexion est lente.</a:t>
            </a:r>
          </a:p>
          <a:p>
            <a:endParaRPr lang="fr-FR" dirty="0"/>
          </a:p>
        </p:txBody>
      </p:sp>
      <p:sp>
        <p:nvSpPr>
          <p:cNvPr id="4" name="Espace réservé du pied de page 3">
            <a:extLst>
              <a:ext uri="{FF2B5EF4-FFF2-40B4-BE49-F238E27FC236}">
                <a16:creationId xmlns:a16="http://schemas.microsoft.com/office/drawing/2014/main" id="{C8F1D67E-D3B6-4B33-8955-98788D319CE9}"/>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795B209D-5E5F-4025-B84B-1E46F2CCCB32}"/>
              </a:ext>
            </a:extLst>
          </p:cNvPr>
          <p:cNvSpPr>
            <a:spLocks noGrp="1"/>
          </p:cNvSpPr>
          <p:nvPr>
            <p:ph type="sldNum" sz="quarter" idx="12"/>
          </p:nvPr>
        </p:nvSpPr>
        <p:spPr/>
        <p:txBody>
          <a:bodyPr/>
          <a:lstStyle/>
          <a:p>
            <a:fld id="{DB87C72B-589B-4AC8-9896-F89487945A97}" type="slidenum">
              <a:rPr lang="fr-FR" smtClean="0"/>
              <a:t>87</a:t>
            </a:fld>
            <a:endParaRPr lang="fr-FR"/>
          </a:p>
        </p:txBody>
      </p:sp>
    </p:spTree>
    <p:extLst>
      <p:ext uri="{BB962C8B-B14F-4D97-AF65-F5344CB8AC3E}">
        <p14:creationId xmlns:p14="http://schemas.microsoft.com/office/powerpoint/2010/main" val="85304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F744BD-4ABE-4A51-B75C-A70484557CCB}"/>
              </a:ext>
            </a:extLst>
          </p:cNvPr>
          <p:cNvSpPr>
            <a:spLocks noGrp="1"/>
          </p:cNvSpPr>
          <p:nvPr>
            <p:ph type="title"/>
          </p:nvPr>
        </p:nvSpPr>
        <p:spPr>
          <a:xfrm>
            <a:off x="409433" y="365125"/>
            <a:ext cx="11436824" cy="472919"/>
          </a:xfrm>
        </p:spPr>
        <p:txBody>
          <a:bodyPr>
            <a:normAutofit fontScale="90000"/>
          </a:bodyPr>
          <a:lstStyle/>
          <a:p>
            <a:r>
              <a:rPr lang="fr-FR" sz="2800" b="1" dirty="0">
                <a:solidFill>
                  <a:srgbClr val="A115A1"/>
                </a:solidFill>
                <a:latin typeface="Geneva"/>
                <a:ea typeface="+mn-ea"/>
                <a:cs typeface="+mn-cs"/>
              </a:rPr>
              <a:t>Connexion des utilisateurs distants à Internet</a:t>
            </a:r>
          </a:p>
        </p:txBody>
      </p:sp>
      <p:sp>
        <p:nvSpPr>
          <p:cNvPr id="3" name="Espace réservé du contenu 2">
            <a:extLst>
              <a:ext uri="{FF2B5EF4-FFF2-40B4-BE49-F238E27FC236}">
                <a16:creationId xmlns:a16="http://schemas.microsoft.com/office/drawing/2014/main" id="{DAF43ED1-85F5-49A6-910D-2473370E8527}"/>
              </a:ext>
            </a:extLst>
          </p:cNvPr>
          <p:cNvSpPr>
            <a:spLocks noGrp="1"/>
          </p:cNvSpPr>
          <p:nvPr>
            <p:ph idx="1"/>
          </p:nvPr>
        </p:nvSpPr>
        <p:spPr>
          <a:xfrm>
            <a:off x="345742" y="1017430"/>
            <a:ext cx="11683125" cy="5338920"/>
          </a:xfrm>
        </p:spPr>
        <p:txBody>
          <a:bodyPr>
            <a:normAutofit fontScale="85000" lnSpcReduction="20000"/>
          </a:bodyPr>
          <a:lstStyle/>
          <a:p>
            <a:pPr algn="l"/>
            <a:r>
              <a:rPr lang="fr-FR" b="1" i="0" dirty="0">
                <a:solidFill>
                  <a:srgbClr val="A115A1"/>
                </a:solidFill>
                <a:effectLst/>
                <a:latin typeface="Geneva"/>
              </a:rPr>
              <a:t>LAN, WAN et Internet</a:t>
            </a:r>
          </a:p>
          <a:p>
            <a:pPr algn="l"/>
            <a:r>
              <a:rPr lang="fr-FR" b="1" i="0" dirty="0">
                <a:solidFill>
                  <a:srgbClr val="A115A1"/>
                </a:solidFill>
                <a:effectLst/>
                <a:latin typeface="Geneva"/>
              </a:rPr>
              <a:t>Connexion à Internet</a:t>
            </a:r>
          </a:p>
          <a:p>
            <a:pPr algn="l">
              <a:buFont typeface="Arial" panose="020B0604020202020204" pitchFamily="34" charset="0"/>
              <a:buChar char="•"/>
            </a:pPr>
            <a:r>
              <a:rPr lang="fr-FR" b="1" i="0" dirty="0">
                <a:solidFill>
                  <a:srgbClr val="393536"/>
                </a:solidFill>
                <a:effectLst/>
                <a:latin typeface="Geneva"/>
              </a:rPr>
              <a:t>Cellulaire</a:t>
            </a:r>
            <a:r>
              <a:rPr lang="fr-FR" b="0" i="0" dirty="0">
                <a:solidFill>
                  <a:srgbClr val="393536"/>
                </a:solidFill>
                <a:effectLst/>
                <a:latin typeface="Geneva"/>
              </a:rPr>
              <a:t> </a:t>
            </a:r>
          </a:p>
          <a:p>
            <a:pPr lvl="1"/>
            <a:r>
              <a:rPr lang="fr-FR" b="0" i="0" dirty="0">
                <a:solidFill>
                  <a:srgbClr val="393536"/>
                </a:solidFill>
                <a:effectLst/>
                <a:latin typeface="Geneva"/>
              </a:rPr>
              <a:t>l'accès Internet cellulaire utilise un réseau de téléphonie mobile. Partout où vous captez un signal cellulaire, vous pouvez accéder à Internet.</a:t>
            </a:r>
          </a:p>
          <a:p>
            <a:pPr lvl="1"/>
            <a:r>
              <a:rPr lang="fr-FR" b="0" i="0" dirty="0">
                <a:solidFill>
                  <a:srgbClr val="393536"/>
                </a:solidFill>
                <a:effectLst/>
                <a:latin typeface="Geneva"/>
              </a:rPr>
              <a:t> Les performances sont cependant limitées par les fonctionnalités du téléphone et de la station de base à laquelle l'appareil est connecté. La disponibilité de l'accès Internet cellulaire constitue un réel avantage dans les régions qui n'ont aucune autre possibilité d'accéder à Internet ou pour les utilisateurs constamment en déplacement.</a:t>
            </a:r>
          </a:p>
          <a:p>
            <a:pPr algn="l">
              <a:buFont typeface="Arial" panose="020B0604020202020204" pitchFamily="34" charset="0"/>
              <a:buChar char="•"/>
            </a:pPr>
            <a:r>
              <a:rPr lang="fr-FR" b="1" i="0" dirty="0">
                <a:solidFill>
                  <a:srgbClr val="393536"/>
                </a:solidFill>
                <a:effectLst/>
                <a:latin typeface="Geneva"/>
              </a:rPr>
              <a:t>Satellite</a:t>
            </a:r>
            <a:r>
              <a:rPr lang="fr-FR" b="0" i="0" dirty="0">
                <a:solidFill>
                  <a:srgbClr val="393536"/>
                </a:solidFill>
                <a:effectLst/>
                <a:latin typeface="Geneva"/>
              </a:rPr>
              <a:t> </a:t>
            </a:r>
            <a:endParaRPr lang="fr-FR" dirty="0">
              <a:solidFill>
                <a:srgbClr val="393536"/>
              </a:solidFill>
              <a:latin typeface="Geneva"/>
            </a:endParaRPr>
          </a:p>
          <a:p>
            <a:pPr lvl="1"/>
            <a:r>
              <a:rPr lang="fr-FR" b="0" i="0" dirty="0">
                <a:solidFill>
                  <a:srgbClr val="393536"/>
                </a:solidFill>
                <a:effectLst/>
                <a:latin typeface="Geneva"/>
              </a:rPr>
              <a:t>le service par satellite est l'option idéale pour les maisons ou les bureaux qui n'ont pas accès à la DSL ou au câble. Les paraboles nécessitent une visibilité directe sur le satellite et peuvent ne pas fonctionner convenablement dans des zones boisées ou des emplacements entourés d'éléments faisant obstacle aux transmissions. Les débits dépendent du contrat choisi, mais sont en général élevés. </a:t>
            </a:r>
          </a:p>
          <a:p>
            <a:pPr lvl="1"/>
            <a:r>
              <a:rPr lang="fr-FR" b="0" i="0" dirty="0">
                <a:solidFill>
                  <a:srgbClr val="393536"/>
                </a:solidFill>
                <a:effectLst/>
                <a:latin typeface="Geneva"/>
              </a:rPr>
              <a:t>Les frais liés au matériel et à l'installation peuvent être élevés (même si les fournisseurs peuvent proposer des promotions), et un forfait mensuel est ensuite mis en place. La disponibilité de l'accès Internet par satellite constitue un réel avantage dans les régions qui n'ont aucune autre possibilité d'accéder à Internet.</a:t>
            </a:r>
          </a:p>
        </p:txBody>
      </p:sp>
      <p:sp>
        <p:nvSpPr>
          <p:cNvPr id="4" name="Espace réservé du pied de page 3">
            <a:extLst>
              <a:ext uri="{FF2B5EF4-FFF2-40B4-BE49-F238E27FC236}">
                <a16:creationId xmlns:a16="http://schemas.microsoft.com/office/drawing/2014/main" id="{C8F1D67E-D3B6-4B33-8955-98788D319CE9}"/>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795B209D-5E5F-4025-B84B-1E46F2CCCB32}"/>
              </a:ext>
            </a:extLst>
          </p:cNvPr>
          <p:cNvSpPr>
            <a:spLocks noGrp="1"/>
          </p:cNvSpPr>
          <p:nvPr>
            <p:ph type="sldNum" sz="quarter" idx="12"/>
          </p:nvPr>
        </p:nvSpPr>
        <p:spPr/>
        <p:txBody>
          <a:bodyPr/>
          <a:lstStyle/>
          <a:p>
            <a:fld id="{DB87C72B-589B-4AC8-9896-F89487945A97}" type="slidenum">
              <a:rPr lang="fr-FR" smtClean="0"/>
              <a:t>88</a:t>
            </a:fld>
            <a:endParaRPr lang="fr-FR"/>
          </a:p>
        </p:txBody>
      </p:sp>
    </p:spTree>
    <p:extLst>
      <p:ext uri="{BB962C8B-B14F-4D97-AF65-F5344CB8AC3E}">
        <p14:creationId xmlns:p14="http://schemas.microsoft.com/office/powerpoint/2010/main" val="392326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F744BD-4ABE-4A51-B75C-A70484557CCB}"/>
              </a:ext>
            </a:extLst>
          </p:cNvPr>
          <p:cNvSpPr>
            <a:spLocks noGrp="1"/>
          </p:cNvSpPr>
          <p:nvPr>
            <p:ph type="title"/>
          </p:nvPr>
        </p:nvSpPr>
        <p:spPr>
          <a:xfrm>
            <a:off x="409433" y="365125"/>
            <a:ext cx="11436824" cy="472919"/>
          </a:xfrm>
        </p:spPr>
        <p:txBody>
          <a:bodyPr>
            <a:normAutofit fontScale="90000"/>
          </a:bodyPr>
          <a:lstStyle/>
          <a:p>
            <a:r>
              <a:rPr lang="fr-FR" sz="2800" b="1" dirty="0">
                <a:solidFill>
                  <a:srgbClr val="A115A1"/>
                </a:solidFill>
                <a:latin typeface="Geneva"/>
                <a:ea typeface="+mn-ea"/>
                <a:cs typeface="+mn-cs"/>
              </a:rPr>
              <a:t>Connexion des utilisateurs distants à Internet</a:t>
            </a:r>
          </a:p>
        </p:txBody>
      </p:sp>
      <p:sp>
        <p:nvSpPr>
          <p:cNvPr id="3" name="Espace réservé du contenu 2">
            <a:extLst>
              <a:ext uri="{FF2B5EF4-FFF2-40B4-BE49-F238E27FC236}">
                <a16:creationId xmlns:a16="http://schemas.microsoft.com/office/drawing/2014/main" id="{DAF43ED1-85F5-49A6-910D-2473370E8527}"/>
              </a:ext>
            </a:extLst>
          </p:cNvPr>
          <p:cNvSpPr>
            <a:spLocks noGrp="1"/>
          </p:cNvSpPr>
          <p:nvPr>
            <p:ph idx="1"/>
          </p:nvPr>
        </p:nvSpPr>
        <p:spPr>
          <a:xfrm>
            <a:off x="345742" y="1017430"/>
            <a:ext cx="11683125" cy="5338920"/>
          </a:xfrm>
        </p:spPr>
        <p:txBody>
          <a:bodyPr>
            <a:normAutofit fontScale="85000" lnSpcReduction="20000"/>
          </a:bodyPr>
          <a:lstStyle/>
          <a:p>
            <a:pPr algn="l"/>
            <a:r>
              <a:rPr lang="fr-FR" b="1" i="0" dirty="0">
                <a:solidFill>
                  <a:srgbClr val="A115A1"/>
                </a:solidFill>
                <a:effectLst/>
                <a:latin typeface="Geneva"/>
              </a:rPr>
              <a:t>LAN, WAN et Internet</a:t>
            </a:r>
          </a:p>
          <a:p>
            <a:pPr algn="l"/>
            <a:r>
              <a:rPr lang="fr-FR" b="1" i="0" dirty="0">
                <a:solidFill>
                  <a:srgbClr val="A115A1"/>
                </a:solidFill>
                <a:effectLst/>
                <a:latin typeface="Geneva"/>
              </a:rPr>
              <a:t>Connexion à Internet</a:t>
            </a:r>
          </a:p>
          <a:p>
            <a:pPr algn="l">
              <a:buFont typeface="Arial" panose="020B0604020202020204" pitchFamily="34" charset="0"/>
              <a:buChar char="•"/>
            </a:pPr>
            <a:r>
              <a:rPr lang="fr-FR" b="1" i="0" dirty="0">
                <a:solidFill>
                  <a:srgbClr val="393536"/>
                </a:solidFill>
                <a:effectLst/>
                <a:latin typeface="Geneva"/>
              </a:rPr>
              <a:t>Ligne commutée</a:t>
            </a:r>
            <a:r>
              <a:rPr lang="fr-FR" b="0" i="0" dirty="0">
                <a:solidFill>
                  <a:srgbClr val="393536"/>
                </a:solidFill>
                <a:effectLst/>
                <a:latin typeface="Geneva"/>
              </a:rPr>
              <a:t> </a:t>
            </a:r>
            <a:endParaRPr lang="fr-FR" dirty="0">
              <a:solidFill>
                <a:srgbClr val="393536"/>
              </a:solidFill>
              <a:latin typeface="Geneva"/>
            </a:endParaRPr>
          </a:p>
          <a:p>
            <a:pPr lvl="1"/>
            <a:r>
              <a:rPr lang="fr-FR" b="0" i="0" dirty="0">
                <a:solidFill>
                  <a:srgbClr val="393536"/>
                </a:solidFill>
                <a:effectLst/>
                <a:latin typeface="Geneva"/>
              </a:rPr>
              <a:t>option peu onéreuse nécessitant une ligne téléphonique et un modem. Pour se connecter au FAI, l'utilisateur appelle le numéro de téléphone d'accès du FAI.</a:t>
            </a:r>
          </a:p>
          <a:p>
            <a:pPr lvl="1"/>
            <a:r>
              <a:rPr lang="fr-FR" b="0" i="0" dirty="0">
                <a:solidFill>
                  <a:srgbClr val="393536"/>
                </a:solidFill>
                <a:effectLst/>
                <a:latin typeface="Geneva"/>
              </a:rPr>
              <a:t> La faible bande passante des connexions par ligne commutée n'est généralement pas suffisante pour les transferts de données importants, mais cette solution reste utile pour accéder à Internet lors d'un déplacement. Il ne faut opter pour une connexion par ligne commutée que lorsque les autres options de connexion haut débit ne sont pas disponibles.</a:t>
            </a:r>
          </a:p>
          <a:p>
            <a:pPr algn="l"/>
            <a:r>
              <a:rPr lang="fr-FR" b="0" i="0" dirty="0">
                <a:solidFill>
                  <a:srgbClr val="393536"/>
                </a:solidFill>
                <a:effectLst/>
                <a:latin typeface="Geneva"/>
              </a:rPr>
              <a:t>Les habitations et les petits bureaux sont de plus en plus connectés directement à Internet par le biais de la fibre optique. Cette infrastructure permet à un fournisseur d'accès Internet de fournir une bande passante très élevée et de prendre en charge plus de services tels qu'Internet, le téléphone et la télévision.</a:t>
            </a:r>
          </a:p>
          <a:p>
            <a:pPr algn="l"/>
            <a:r>
              <a:rPr lang="fr-FR" b="0" i="0" dirty="0">
                <a:solidFill>
                  <a:srgbClr val="393536"/>
                </a:solidFill>
                <a:effectLst/>
                <a:latin typeface="Geneva"/>
              </a:rPr>
              <a:t>Le choix de la connexion dépend de l'emplacement géographique et de la disponibilité du fournisseur d'accès.</a:t>
            </a:r>
          </a:p>
          <a:p>
            <a:pPr algn="l"/>
            <a:r>
              <a:rPr lang="fr-FR" b="0" i="0" dirty="0">
                <a:solidFill>
                  <a:srgbClr val="393536"/>
                </a:solidFill>
                <a:effectLst/>
                <a:latin typeface="Geneva"/>
              </a:rPr>
              <a:t>Quelles sont les différentes solutions de connexion à Internet ?</a:t>
            </a:r>
          </a:p>
        </p:txBody>
      </p:sp>
      <p:sp>
        <p:nvSpPr>
          <p:cNvPr id="4" name="Espace réservé du pied de page 3">
            <a:extLst>
              <a:ext uri="{FF2B5EF4-FFF2-40B4-BE49-F238E27FC236}">
                <a16:creationId xmlns:a16="http://schemas.microsoft.com/office/drawing/2014/main" id="{C8F1D67E-D3B6-4B33-8955-98788D319CE9}"/>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795B209D-5E5F-4025-B84B-1E46F2CCCB32}"/>
              </a:ext>
            </a:extLst>
          </p:cNvPr>
          <p:cNvSpPr>
            <a:spLocks noGrp="1"/>
          </p:cNvSpPr>
          <p:nvPr>
            <p:ph type="sldNum" sz="quarter" idx="12"/>
          </p:nvPr>
        </p:nvSpPr>
        <p:spPr/>
        <p:txBody>
          <a:bodyPr/>
          <a:lstStyle/>
          <a:p>
            <a:fld id="{DB87C72B-589B-4AC8-9896-F89487945A97}" type="slidenum">
              <a:rPr lang="fr-FR" smtClean="0"/>
              <a:t>89</a:t>
            </a:fld>
            <a:endParaRPr lang="fr-FR"/>
          </a:p>
        </p:txBody>
      </p:sp>
    </p:spTree>
    <p:extLst>
      <p:ext uri="{BB962C8B-B14F-4D97-AF65-F5344CB8AC3E}">
        <p14:creationId xmlns:p14="http://schemas.microsoft.com/office/powerpoint/2010/main" val="154692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03961" y="935109"/>
            <a:ext cx="9784752" cy="5038956"/>
          </a:xfrm>
          <a:prstGeom prst="rect">
            <a:avLst/>
          </a:prstGeom>
        </p:spPr>
        <p:txBody>
          <a:bodyPr vert="horz" wrap="square" lIns="0" tIns="195655" rIns="0" bIns="0" rtlCol="0">
            <a:spAutoFit/>
          </a:bodyPr>
          <a:lstStyle/>
          <a:p>
            <a:pPr marL="224561">
              <a:spcBef>
                <a:spcPts val="1541"/>
              </a:spcBef>
            </a:pPr>
            <a:r>
              <a:rPr sz="2541" b="1" dirty="0">
                <a:solidFill>
                  <a:srgbClr val="7F0000"/>
                </a:solidFill>
                <a:latin typeface="Verdana"/>
                <a:cs typeface="Verdana"/>
              </a:rPr>
              <a:t>Les</a:t>
            </a:r>
            <a:r>
              <a:rPr sz="2541" b="1" spc="-69" dirty="0">
                <a:solidFill>
                  <a:srgbClr val="7F0000"/>
                </a:solidFill>
                <a:latin typeface="Verdana"/>
                <a:cs typeface="Verdana"/>
              </a:rPr>
              <a:t> </a:t>
            </a:r>
            <a:r>
              <a:rPr sz="2541" b="1" spc="-11" dirty="0">
                <a:solidFill>
                  <a:srgbClr val="7F0000"/>
                </a:solidFill>
                <a:latin typeface="Verdana"/>
                <a:cs typeface="Verdana"/>
              </a:rPr>
              <a:t>topologies</a:t>
            </a:r>
            <a:endParaRPr sz="2541">
              <a:latin typeface="Verdana"/>
              <a:cs typeface="Verdana"/>
            </a:endParaRPr>
          </a:p>
          <a:p>
            <a:pPr marL="528457">
              <a:spcBef>
                <a:spcPts val="1196"/>
              </a:spcBef>
            </a:pPr>
            <a:r>
              <a:rPr sz="2118" b="1" dirty="0">
                <a:solidFill>
                  <a:srgbClr val="00007F"/>
                </a:solidFill>
                <a:latin typeface="Verdana"/>
                <a:cs typeface="Verdana"/>
              </a:rPr>
              <a:t>En</a:t>
            </a:r>
            <a:r>
              <a:rPr sz="2118" b="1" spc="-21" dirty="0">
                <a:solidFill>
                  <a:srgbClr val="00007F"/>
                </a:solidFill>
                <a:latin typeface="Verdana"/>
                <a:cs typeface="Verdana"/>
              </a:rPr>
              <a:t> </a:t>
            </a:r>
            <a:r>
              <a:rPr sz="2118" b="1" spc="-26" dirty="0">
                <a:solidFill>
                  <a:srgbClr val="00007F"/>
                </a:solidFill>
                <a:latin typeface="Verdana"/>
                <a:cs typeface="Verdana"/>
              </a:rPr>
              <a:t>bus</a:t>
            </a:r>
            <a:endParaRPr sz="2118">
              <a:latin typeface="Verdana"/>
              <a:cs typeface="Verdana"/>
            </a:endParaRPr>
          </a:p>
          <a:p>
            <a:pPr marL="528457">
              <a:spcBef>
                <a:spcPts val="242"/>
              </a:spcBef>
            </a:pPr>
            <a:r>
              <a:rPr sz="1906" spc="-21" dirty="0">
                <a:solidFill>
                  <a:srgbClr val="00007F"/>
                </a:solidFill>
                <a:latin typeface="Verdana"/>
                <a:cs typeface="Verdana"/>
              </a:rPr>
              <a:t>Tous</a:t>
            </a:r>
            <a:r>
              <a:rPr sz="1906" spc="-64" dirty="0">
                <a:solidFill>
                  <a:srgbClr val="00007F"/>
                </a:solidFill>
                <a:latin typeface="Verdana"/>
                <a:cs typeface="Verdana"/>
              </a:rPr>
              <a:t> </a:t>
            </a:r>
            <a:r>
              <a:rPr sz="1906" dirty="0">
                <a:solidFill>
                  <a:srgbClr val="00007F"/>
                </a:solidFill>
                <a:latin typeface="Verdana"/>
                <a:cs typeface="Verdana"/>
              </a:rPr>
              <a:t>les</a:t>
            </a:r>
            <a:r>
              <a:rPr sz="1906" spc="-58" dirty="0">
                <a:solidFill>
                  <a:srgbClr val="00007F"/>
                </a:solidFill>
                <a:latin typeface="Verdana"/>
                <a:cs typeface="Verdana"/>
              </a:rPr>
              <a:t> </a:t>
            </a:r>
            <a:r>
              <a:rPr sz="1906" dirty="0">
                <a:solidFill>
                  <a:srgbClr val="00007F"/>
                </a:solidFill>
                <a:latin typeface="Verdana"/>
                <a:cs typeface="Verdana"/>
              </a:rPr>
              <a:t>ordinateurs</a:t>
            </a:r>
            <a:r>
              <a:rPr sz="1906" spc="-64" dirty="0">
                <a:solidFill>
                  <a:srgbClr val="00007F"/>
                </a:solidFill>
                <a:latin typeface="Verdana"/>
                <a:cs typeface="Verdana"/>
              </a:rPr>
              <a:t> </a:t>
            </a:r>
            <a:r>
              <a:rPr sz="1906" dirty="0">
                <a:solidFill>
                  <a:srgbClr val="00007F"/>
                </a:solidFill>
                <a:latin typeface="Verdana"/>
                <a:cs typeface="Verdana"/>
              </a:rPr>
              <a:t>sont</a:t>
            </a:r>
            <a:r>
              <a:rPr sz="1906" spc="-58" dirty="0">
                <a:solidFill>
                  <a:srgbClr val="00007F"/>
                </a:solidFill>
                <a:latin typeface="Verdana"/>
                <a:cs typeface="Verdana"/>
              </a:rPr>
              <a:t> </a:t>
            </a:r>
            <a:r>
              <a:rPr sz="1906" dirty="0">
                <a:solidFill>
                  <a:srgbClr val="00007F"/>
                </a:solidFill>
                <a:latin typeface="Verdana"/>
                <a:cs typeface="Verdana"/>
              </a:rPr>
              <a:t>reliés</a:t>
            </a:r>
            <a:r>
              <a:rPr sz="1906" spc="-64" dirty="0">
                <a:solidFill>
                  <a:srgbClr val="00007F"/>
                </a:solidFill>
                <a:latin typeface="Verdana"/>
                <a:cs typeface="Verdana"/>
              </a:rPr>
              <a:t> </a:t>
            </a:r>
            <a:r>
              <a:rPr sz="1906" dirty="0">
                <a:solidFill>
                  <a:srgbClr val="00007F"/>
                </a:solidFill>
                <a:latin typeface="Verdana"/>
                <a:cs typeface="Verdana"/>
              </a:rPr>
              <a:t>à</a:t>
            </a:r>
            <a:r>
              <a:rPr sz="1906" spc="-58" dirty="0">
                <a:solidFill>
                  <a:srgbClr val="00007F"/>
                </a:solidFill>
                <a:latin typeface="Verdana"/>
                <a:cs typeface="Verdana"/>
              </a:rPr>
              <a:t> </a:t>
            </a:r>
            <a:r>
              <a:rPr sz="1906" dirty="0">
                <a:solidFill>
                  <a:srgbClr val="00007F"/>
                </a:solidFill>
                <a:latin typeface="Verdana"/>
                <a:cs typeface="Verdana"/>
              </a:rPr>
              <a:t>une</a:t>
            </a:r>
            <a:r>
              <a:rPr sz="1906" spc="-69" dirty="0">
                <a:solidFill>
                  <a:srgbClr val="00007F"/>
                </a:solidFill>
                <a:latin typeface="Verdana"/>
                <a:cs typeface="Verdana"/>
              </a:rPr>
              <a:t> </a:t>
            </a:r>
            <a:r>
              <a:rPr sz="1906" dirty="0">
                <a:solidFill>
                  <a:srgbClr val="00007F"/>
                </a:solidFill>
                <a:latin typeface="Verdana"/>
                <a:cs typeface="Verdana"/>
              </a:rPr>
              <a:t>même</a:t>
            </a:r>
            <a:r>
              <a:rPr sz="1906" spc="-64" dirty="0">
                <a:solidFill>
                  <a:srgbClr val="00007F"/>
                </a:solidFill>
                <a:latin typeface="Verdana"/>
                <a:cs typeface="Verdana"/>
              </a:rPr>
              <a:t> </a:t>
            </a:r>
            <a:r>
              <a:rPr sz="1906" dirty="0">
                <a:solidFill>
                  <a:srgbClr val="00007F"/>
                </a:solidFill>
                <a:latin typeface="Verdana"/>
                <a:cs typeface="Verdana"/>
              </a:rPr>
              <a:t>ligne</a:t>
            </a:r>
            <a:r>
              <a:rPr sz="1906" spc="-64" dirty="0">
                <a:solidFill>
                  <a:srgbClr val="00007F"/>
                </a:solidFill>
                <a:latin typeface="Verdana"/>
                <a:cs typeface="Verdana"/>
              </a:rPr>
              <a:t> </a:t>
            </a:r>
            <a:r>
              <a:rPr sz="1906" dirty="0">
                <a:solidFill>
                  <a:srgbClr val="00007F"/>
                </a:solidFill>
                <a:latin typeface="Verdana"/>
                <a:cs typeface="Verdana"/>
              </a:rPr>
              <a:t>de</a:t>
            </a:r>
            <a:r>
              <a:rPr sz="1906" spc="-69" dirty="0">
                <a:solidFill>
                  <a:srgbClr val="00007F"/>
                </a:solidFill>
                <a:latin typeface="Verdana"/>
                <a:cs typeface="Verdana"/>
              </a:rPr>
              <a:t> </a:t>
            </a:r>
            <a:r>
              <a:rPr sz="1906" dirty="0">
                <a:solidFill>
                  <a:srgbClr val="00007F"/>
                </a:solidFill>
                <a:latin typeface="Verdana"/>
                <a:cs typeface="Verdana"/>
              </a:rPr>
              <a:t>transmission</a:t>
            </a:r>
            <a:r>
              <a:rPr sz="1906" spc="-58" dirty="0">
                <a:solidFill>
                  <a:srgbClr val="00007F"/>
                </a:solidFill>
                <a:latin typeface="Verdana"/>
                <a:cs typeface="Verdana"/>
              </a:rPr>
              <a:t> </a:t>
            </a:r>
            <a:r>
              <a:rPr sz="1906" spc="-11" dirty="0">
                <a:solidFill>
                  <a:srgbClr val="00007F"/>
                </a:solidFill>
                <a:latin typeface="Verdana"/>
                <a:cs typeface="Verdana"/>
              </a:rPr>
              <a:t>(</a:t>
            </a:r>
            <a:r>
              <a:rPr sz="1906" i="1" spc="-11" dirty="0">
                <a:solidFill>
                  <a:srgbClr val="00007F"/>
                </a:solidFill>
                <a:latin typeface="Verdana"/>
                <a:cs typeface="Verdana"/>
              </a:rPr>
              <a:t>bus</a:t>
            </a:r>
            <a:r>
              <a:rPr sz="1906" spc="-11" dirty="0">
                <a:solidFill>
                  <a:srgbClr val="00007F"/>
                </a:solidFill>
                <a:latin typeface="Verdana"/>
                <a:cs typeface="Verdana"/>
              </a:rPr>
              <a:t>)</a:t>
            </a:r>
            <a:endParaRPr sz="1906">
              <a:latin typeface="Verdana"/>
              <a:cs typeface="Verdana"/>
            </a:endParaRPr>
          </a:p>
          <a:p>
            <a:pPr>
              <a:spcBef>
                <a:spcPts val="339"/>
              </a:spcBef>
            </a:pPr>
            <a:endParaRPr sz="1906">
              <a:latin typeface="Verdana"/>
              <a:cs typeface="Verdana"/>
            </a:endParaRPr>
          </a:p>
          <a:p>
            <a:pPr marL="528457"/>
            <a:r>
              <a:rPr sz="2118" b="1" dirty="0">
                <a:solidFill>
                  <a:srgbClr val="00007F"/>
                </a:solidFill>
                <a:latin typeface="Verdana"/>
                <a:cs typeface="Verdana"/>
              </a:rPr>
              <a:t>En</a:t>
            </a:r>
            <a:r>
              <a:rPr sz="2118" b="1" spc="-21" dirty="0">
                <a:solidFill>
                  <a:srgbClr val="00007F"/>
                </a:solidFill>
                <a:latin typeface="Verdana"/>
                <a:cs typeface="Verdana"/>
              </a:rPr>
              <a:t> </a:t>
            </a:r>
            <a:r>
              <a:rPr sz="2118" b="1" spc="-11" dirty="0">
                <a:solidFill>
                  <a:srgbClr val="00007F"/>
                </a:solidFill>
                <a:latin typeface="Verdana"/>
                <a:cs typeface="Verdana"/>
              </a:rPr>
              <a:t>étoile</a:t>
            </a:r>
            <a:endParaRPr sz="2118">
              <a:latin typeface="Verdana"/>
              <a:cs typeface="Verdana"/>
            </a:endParaRPr>
          </a:p>
          <a:p>
            <a:pPr marL="528457">
              <a:spcBef>
                <a:spcPts val="42"/>
              </a:spcBef>
            </a:pPr>
            <a:r>
              <a:rPr sz="1906" spc="-21" dirty="0">
                <a:solidFill>
                  <a:srgbClr val="00007F"/>
                </a:solidFill>
                <a:latin typeface="Verdana"/>
                <a:cs typeface="Verdana"/>
              </a:rPr>
              <a:t>Tous</a:t>
            </a:r>
            <a:r>
              <a:rPr sz="1906" spc="-53" dirty="0">
                <a:solidFill>
                  <a:srgbClr val="00007F"/>
                </a:solidFill>
                <a:latin typeface="Verdana"/>
                <a:cs typeface="Verdana"/>
              </a:rPr>
              <a:t> </a:t>
            </a:r>
            <a:r>
              <a:rPr sz="1906" dirty="0">
                <a:solidFill>
                  <a:srgbClr val="00007F"/>
                </a:solidFill>
                <a:latin typeface="Verdana"/>
                <a:cs typeface="Verdana"/>
              </a:rPr>
              <a:t>les</a:t>
            </a:r>
            <a:r>
              <a:rPr sz="1906" spc="-53" dirty="0">
                <a:solidFill>
                  <a:srgbClr val="00007F"/>
                </a:solidFill>
                <a:latin typeface="Verdana"/>
                <a:cs typeface="Verdana"/>
              </a:rPr>
              <a:t> </a:t>
            </a:r>
            <a:r>
              <a:rPr sz="1906" dirty="0">
                <a:solidFill>
                  <a:srgbClr val="00007F"/>
                </a:solidFill>
                <a:latin typeface="Verdana"/>
                <a:cs typeface="Verdana"/>
              </a:rPr>
              <a:t>ordinateurs</a:t>
            </a:r>
            <a:r>
              <a:rPr sz="1906" spc="-53" dirty="0">
                <a:solidFill>
                  <a:srgbClr val="00007F"/>
                </a:solidFill>
                <a:latin typeface="Verdana"/>
                <a:cs typeface="Verdana"/>
              </a:rPr>
              <a:t> </a:t>
            </a:r>
            <a:r>
              <a:rPr sz="1906" dirty="0">
                <a:solidFill>
                  <a:srgbClr val="00007F"/>
                </a:solidFill>
                <a:latin typeface="Verdana"/>
                <a:cs typeface="Verdana"/>
              </a:rPr>
              <a:t>sont</a:t>
            </a:r>
            <a:r>
              <a:rPr sz="1906" spc="-53" dirty="0">
                <a:solidFill>
                  <a:srgbClr val="00007F"/>
                </a:solidFill>
                <a:latin typeface="Verdana"/>
                <a:cs typeface="Verdana"/>
              </a:rPr>
              <a:t> </a:t>
            </a:r>
            <a:r>
              <a:rPr sz="1906" dirty="0">
                <a:solidFill>
                  <a:srgbClr val="00007F"/>
                </a:solidFill>
                <a:latin typeface="Verdana"/>
                <a:cs typeface="Verdana"/>
              </a:rPr>
              <a:t>reliés</a:t>
            </a:r>
            <a:r>
              <a:rPr sz="1906" spc="-48" dirty="0">
                <a:solidFill>
                  <a:srgbClr val="00007F"/>
                </a:solidFill>
                <a:latin typeface="Verdana"/>
                <a:cs typeface="Verdana"/>
              </a:rPr>
              <a:t> </a:t>
            </a:r>
            <a:r>
              <a:rPr sz="1906" dirty="0">
                <a:solidFill>
                  <a:srgbClr val="00007F"/>
                </a:solidFill>
                <a:latin typeface="Verdana"/>
                <a:cs typeface="Verdana"/>
              </a:rPr>
              <a:t>à</a:t>
            </a:r>
            <a:r>
              <a:rPr sz="1906" spc="-53" dirty="0">
                <a:solidFill>
                  <a:srgbClr val="00007F"/>
                </a:solidFill>
                <a:latin typeface="Verdana"/>
                <a:cs typeface="Verdana"/>
              </a:rPr>
              <a:t> </a:t>
            </a:r>
            <a:r>
              <a:rPr sz="1906" dirty="0">
                <a:solidFill>
                  <a:srgbClr val="00007F"/>
                </a:solidFill>
                <a:latin typeface="Verdana"/>
                <a:cs typeface="Verdana"/>
              </a:rPr>
              <a:t>un</a:t>
            </a:r>
            <a:r>
              <a:rPr sz="1906" spc="5" dirty="0">
                <a:solidFill>
                  <a:srgbClr val="00007F"/>
                </a:solidFill>
                <a:latin typeface="Verdana"/>
                <a:cs typeface="Verdana"/>
              </a:rPr>
              <a:t> </a:t>
            </a:r>
            <a:r>
              <a:rPr sz="1906" i="1" dirty="0">
                <a:solidFill>
                  <a:srgbClr val="00007F"/>
                </a:solidFill>
                <a:latin typeface="Verdana"/>
                <a:cs typeface="Verdana"/>
              </a:rPr>
              <a:t>concentrateur</a:t>
            </a:r>
            <a:r>
              <a:rPr sz="1906" i="1" spc="-42" dirty="0">
                <a:solidFill>
                  <a:srgbClr val="00007F"/>
                </a:solidFill>
                <a:latin typeface="Verdana"/>
                <a:cs typeface="Verdana"/>
              </a:rPr>
              <a:t> </a:t>
            </a:r>
            <a:r>
              <a:rPr sz="1906" spc="-11" dirty="0">
                <a:solidFill>
                  <a:srgbClr val="00007F"/>
                </a:solidFill>
                <a:latin typeface="Verdana"/>
                <a:cs typeface="Verdana"/>
              </a:rPr>
              <a:t>(</a:t>
            </a:r>
            <a:r>
              <a:rPr sz="1906" i="1" spc="-11" dirty="0">
                <a:solidFill>
                  <a:srgbClr val="00007F"/>
                </a:solidFill>
                <a:latin typeface="Verdana"/>
                <a:cs typeface="Verdana"/>
              </a:rPr>
              <a:t>hub</a:t>
            </a:r>
            <a:r>
              <a:rPr sz="1906" spc="-11" dirty="0">
                <a:solidFill>
                  <a:srgbClr val="00007F"/>
                </a:solidFill>
                <a:latin typeface="Verdana"/>
                <a:cs typeface="Verdana"/>
              </a:rPr>
              <a:t>)</a:t>
            </a:r>
            <a:endParaRPr sz="1906">
              <a:latin typeface="Verdana"/>
              <a:cs typeface="Verdana"/>
            </a:endParaRPr>
          </a:p>
          <a:p>
            <a:pPr>
              <a:spcBef>
                <a:spcPts val="291"/>
              </a:spcBef>
            </a:pPr>
            <a:endParaRPr sz="1906">
              <a:latin typeface="Verdana"/>
              <a:cs typeface="Verdana"/>
            </a:endParaRPr>
          </a:p>
          <a:p>
            <a:pPr marL="528457"/>
            <a:r>
              <a:rPr sz="2118" b="1" dirty="0">
                <a:solidFill>
                  <a:srgbClr val="00007F"/>
                </a:solidFill>
                <a:latin typeface="Verdana"/>
                <a:cs typeface="Verdana"/>
              </a:rPr>
              <a:t>En</a:t>
            </a:r>
            <a:r>
              <a:rPr sz="2118" b="1" spc="-21" dirty="0">
                <a:solidFill>
                  <a:srgbClr val="00007F"/>
                </a:solidFill>
                <a:latin typeface="Verdana"/>
                <a:cs typeface="Verdana"/>
              </a:rPr>
              <a:t> </a:t>
            </a:r>
            <a:r>
              <a:rPr sz="2118" b="1" spc="-11" dirty="0">
                <a:solidFill>
                  <a:srgbClr val="00007F"/>
                </a:solidFill>
                <a:latin typeface="Verdana"/>
                <a:cs typeface="Verdana"/>
              </a:rPr>
              <a:t>anneau</a:t>
            </a:r>
            <a:endParaRPr sz="2118">
              <a:latin typeface="Verdana"/>
              <a:cs typeface="Verdana"/>
            </a:endParaRPr>
          </a:p>
          <a:p>
            <a:pPr marL="528457">
              <a:spcBef>
                <a:spcPts val="32"/>
              </a:spcBef>
            </a:pPr>
            <a:r>
              <a:rPr sz="1906" dirty="0">
                <a:solidFill>
                  <a:srgbClr val="00007F"/>
                </a:solidFill>
                <a:latin typeface="Verdana"/>
                <a:cs typeface="Verdana"/>
              </a:rPr>
              <a:t>Les</a:t>
            </a:r>
            <a:r>
              <a:rPr sz="1906" spc="-37" dirty="0">
                <a:solidFill>
                  <a:srgbClr val="00007F"/>
                </a:solidFill>
                <a:latin typeface="Verdana"/>
                <a:cs typeface="Verdana"/>
              </a:rPr>
              <a:t> </a:t>
            </a:r>
            <a:r>
              <a:rPr sz="1906" dirty="0">
                <a:solidFill>
                  <a:srgbClr val="00007F"/>
                </a:solidFill>
                <a:latin typeface="Verdana"/>
                <a:cs typeface="Verdana"/>
              </a:rPr>
              <a:t>ordinateurs</a:t>
            </a:r>
            <a:r>
              <a:rPr sz="1906" spc="-37" dirty="0">
                <a:solidFill>
                  <a:srgbClr val="00007F"/>
                </a:solidFill>
                <a:latin typeface="Verdana"/>
                <a:cs typeface="Verdana"/>
              </a:rPr>
              <a:t> </a:t>
            </a:r>
            <a:r>
              <a:rPr sz="1906" dirty="0">
                <a:solidFill>
                  <a:srgbClr val="00007F"/>
                </a:solidFill>
                <a:latin typeface="Verdana"/>
                <a:cs typeface="Verdana"/>
              </a:rPr>
              <a:t>sont</a:t>
            </a:r>
            <a:r>
              <a:rPr sz="1906" spc="-37" dirty="0">
                <a:solidFill>
                  <a:srgbClr val="00007F"/>
                </a:solidFill>
                <a:latin typeface="Verdana"/>
                <a:cs typeface="Verdana"/>
              </a:rPr>
              <a:t> </a:t>
            </a:r>
            <a:r>
              <a:rPr sz="1906" dirty="0">
                <a:solidFill>
                  <a:srgbClr val="00007F"/>
                </a:solidFill>
                <a:latin typeface="Verdana"/>
                <a:cs typeface="Verdana"/>
              </a:rPr>
              <a:t>situés</a:t>
            </a:r>
            <a:r>
              <a:rPr sz="1906" spc="-37" dirty="0">
                <a:solidFill>
                  <a:srgbClr val="00007F"/>
                </a:solidFill>
                <a:latin typeface="Verdana"/>
                <a:cs typeface="Verdana"/>
              </a:rPr>
              <a:t> </a:t>
            </a:r>
            <a:r>
              <a:rPr sz="1906" dirty="0">
                <a:solidFill>
                  <a:srgbClr val="00007F"/>
                </a:solidFill>
                <a:latin typeface="Verdana"/>
                <a:cs typeface="Verdana"/>
              </a:rPr>
              <a:t>sur</a:t>
            </a:r>
            <a:r>
              <a:rPr sz="1906" spc="-37" dirty="0">
                <a:solidFill>
                  <a:srgbClr val="00007F"/>
                </a:solidFill>
                <a:latin typeface="Verdana"/>
                <a:cs typeface="Verdana"/>
              </a:rPr>
              <a:t> </a:t>
            </a:r>
            <a:r>
              <a:rPr sz="1906" dirty="0">
                <a:solidFill>
                  <a:srgbClr val="00007F"/>
                </a:solidFill>
                <a:latin typeface="Verdana"/>
                <a:cs typeface="Verdana"/>
              </a:rPr>
              <a:t>une</a:t>
            </a:r>
            <a:r>
              <a:rPr sz="1906" spc="-42" dirty="0">
                <a:solidFill>
                  <a:srgbClr val="00007F"/>
                </a:solidFill>
                <a:latin typeface="Verdana"/>
                <a:cs typeface="Verdana"/>
              </a:rPr>
              <a:t> </a:t>
            </a:r>
            <a:r>
              <a:rPr sz="1906" spc="-11" dirty="0">
                <a:solidFill>
                  <a:srgbClr val="00007F"/>
                </a:solidFill>
                <a:latin typeface="Verdana"/>
                <a:cs typeface="Verdana"/>
              </a:rPr>
              <a:t>boucle</a:t>
            </a:r>
            <a:endParaRPr sz="1906">
              <a:latin typeface="Verdana"/>
              <a:cs typeface="Verdana"/>
            </a:endParaRPr>
          </a:p>
          <a:p>
            <a:pPr>
              <a:spcBef>
                <a:spcPts val="286"/>
              </a:spcBef>
            </a:pPr>
            <a:endParaRPr sz="1906">
              <a:latin typeface="Verdana"/>
              <a:cs typeface="Verdana"/>
            </a:endParaRPr>
          </a:p>
          <a:p>
            <a:pPr marL="528457"/>
            <a:r>
              <a:rPr sz="2118" b="1" dirty="0">
                <a:solidFill>
                  <a:srgbClr val="00007F"/>
                </a:solidFill>
                <a:latin typeface="Verdana"/>
                <a:cs typeface="Verdana"/>
              </a:rPr>
              <a:t>Câblage</a:t>
            </a:r>
            <a:r>
              <a:rPr sz="2118" b="1" spc="-53" dirty="0">
                <a:solidFill>
                  <a:srgbClr val="00007F"/>
                </a:solidFill>
                <a:latin typeface="Verdana"/>
                <a:cs typeface="Verdana"/>
              </a:rPr>
              <a:t> </a:t>
            </a:r>
            <a:r>
              <a:rPr sz="2118" b="1" dirty="0">
                <a:solidFill>
                  <a:srgbClr val="00007F"/>
                </a:solidFill>
                <a:latin typeface="Verdana"/>
                <a:cs typeface="Verdana"/>
              </a:rPr>
              <a:t>en</a:t>
            </a:r>
            <a:r>
              <a:rPr sz="2118" b="1" spc="-48" dirty="0">
                <a:solidFill>
                  <a:srgbClr val="00007F"/>
                </a:solidFill>
                <a:latin typeface="Verdana"/>
                <a:cs typeface="Verdana"/>
              </a:rPr>
              <a:t> </a:t>
            </a:r>
            <a:r>
              <a:rPr sz="2118" b="1" spc="-11" dirty="0">
                <a:solidFill>
                  <a:srgbClr val="00007F"/>
                </a:solidFill>
                <a:latin typeface="Verdana"/>
                <a:cs typeface="Verdana"/>
              </a:rPr>
              <a:t>maille</a:t>
            </a:r>
            <a:endParaRPr sz="2118">
              <a:latin typeface="Verdana"/>
              <a:cs typeface="Verdana"/>
            </a:endParaRPr>
          </a:p>
          <a:p>
            <a:pPr marL="528457">
              <a:spcBef>
                <a:spcPts val="32"/>
              </a:spcBef>
            </a:pPr>
            <a:r>
              <a:rPr sz="1906" dirty="0">
                <a:solidFill>
                  <a:srgbClr val="00007F"/>
                </a:solidFill>
                <a:latin typeface="Verdana"/>
                <a:cs typeface="Verdana"/>
              </a:rPr>
              <a:t>Chaque</a:t>
            </a:r>
            <a:r>
              <a:rPr sz="1906" spc="-53" dirty="0">
                <a:solidFill>
                  <a:srgbClr val="00007F"/>
                </a:solidFill>
                <a:latin typeface="Verdana"/>
                <a:cs typeface="Verdana"/>
              </a:rPr>
              <a:t> </a:t>
            </a:r>
            <a:r>
              <a:rPr sz="1906" dirty="0">
                <a:solidFill>
                  <a:srgbClr val="00007F"/>
                </a:solidFill>
                <a:latin typeface="Verdana"/>
                <a:cs typeface="Verdana"/>
              </a:rPr>
              <a:t>machine</a:t>
            </a:r>
            <a:r>
              <a:rPr sz="1906" spc="-48" dirty="0">
                <a:solidFill>
                  <a:srgbClr val="00007F"/>
                </a:solidFill>
                <a:latin typeface="Verdana"/>
                <a:cs typeface="Verdana"/>
              </a:rPr>
              <a:t> </a:t>
            </a:r>
            <a:r>
              <a:rPr sz="1906" dirty="0">
                <a:solidFill>
                  <a:srgbClr val="00007F"/>
                </a:solidFill>
                <a:latin typeface="Verdana"/>
                <a:cs typeface="Verdana"/>
              </a:rPr>
              <a:t>est</a:t>
            </a:r>
            <a:r>
              <a:rPr sz="1906" spc="-48" dirty="0">
                <a:solidFill>
                  <a:srgbClr val="00007F"/>
                </a:solidFill>
                <a:latin typeface="Verdana"/>
                <a:cs typeface="Verdana"/>
              </a:rPr>
              <a:t> </a:t>
            </a:r>
            <a:r>
              <a:rPr sz="1906" dirty="0">
                <a:solidFill>
                  <a:srgbClr val="00007F"/>
                </a:solidFill>
                <a:latin typeface="Verdana"/>
                <a:cs typeface="Verdana"/>
              </a:rPr>
              <a:t>reliée</a:t>
            </a:r>
            <a:r>
              <a:rPr sz="1906" spc="-48" dirty="0">
                <a:solidFill>
                  <a:srgbClr val="00007F"/>
                </a:solidFill>
                <a:latin typeface="Verdana"/>
                <a:cs typeface="Verdana"/>
              </a:rPr>
              <a:t> </a:t>
            </a:r>
            <a:r>
              <a:rPr sz="1906" dirty="0">
                <a:solidFill>
                  <a:srgbClr val="00007F"/>
                </a:solidFill>
                <a:latin typeface="Verdana"/>
                <a:cs typeface="Verdana"/>
              </a:rPr>
              <a:t>à</a:t>
            </a:r>
            <a:r>
              <a:rPr sz="1906" spc="-48" dirty="0">
                <a:solidFill>
                  <a:srgbClr val="00007F"/>
                </a:solidFill>
                <a:latin typeface="Verdana"/>
                <a:cs typeface="Verdana"/>
              </a:rPr>
              <a:t> </a:t>
            </a:r>
            <a:r>
              <a:rPr sz="1906" dirty="0">
                <a:solidFill>
                  <a:srgbClr val="00007F"/>
                </a:solidFill>
                <a:latin typeface="Verdana"/>
                <a:cs typeface="Verdana"/>
              </a:rPr>
              <a:t>toutes</a:t>
            </a:r>
            <a:r>
              <a:rPr sz="1906" spc="-42" dirty="0">
                <a:solidFill>
                  <a:srgbClr val="00007F"/>
                </a:solidFill>
                <a:latin typeface="Verdana"/>
                <a:cs typeface="Verdana"/>
              </a:rPr>
              <a:t> </a:t>
            </a:r>
            <a:r>
              <a:rPr sz="1906" dirty="0">
                <a:solidFill>
                  <a:srgbClr val="00007F"/>
                </a:solidFill>
                <a:latin typeface="Verdana"/>
                <a:cs typeface="Verdana"/>
              </a:rPr>
              <a:t>les</a:t>
            </a:r>
            <a:r>
              <a:rPr sz="1906" spc="-48" dirty="0">
                <a:solidFill>
                  <a:srgbClr val="00007F"/>
                </a:solidFill>
                <a:latin typeface="Verdana"/>
                <a:cs typeface="Verdana"/>
              </a:rPr>
              <a:t> </a:t>
            </a:r>
            <a:r>
              <a:rPr sz="1906" dirty="0">
                <a:solidFill>
                  <a:srgbClr val="00007F"/>
                </a:solidFill>
                <a:latin typeface="Verdana"/>
                <a:cs typeface="Verdana"/>
              </a:rPr>
              <a:t>autres</a:t>
            </a:r>
            <a:r>
              <a:rPr sz="1906" spc="-42" dirty="0">
                <a:solidFill>
                  <a:srgbClr val="00007F"/>
                </a:solidFill>
                <a:latin typeface="Verdana"/>
                <a:cs typeface="Verdana"/>
              </a:rPr>
              <a:t> </a:t>
            </a:r>
            <a:r>
              <a:rPr sz="1906" dirty="0">
                <a:solidFill>
                  <a:srgbClr val="00007F"/>
                </a:solidFill>
                <a:latin typeface="Verdana"/>
                <a:cs typeface="Verdana"/>
              </a:rPr>
              <a:t>par</a:t>
            </a:r>
            <a:r>
              <a:rPr sz="1906" spc="-48" dirty="0">
                <a:solidFill>
                  <a:srgbClr val="00007F"/>
                </a:solidFill>
                <a:latin typeface="Verdana"/>
                <a:cs typeface="Verdana"/>
              </a:rPr>
              <a:t> </a:t>
            </a:r>
            <a:r>
              <a:rPr sz="1906" dirty="0">
                <a:solidFill>
                  <a:srgbClr val="00007F"/>
                </a:solidFill>
                <a:latin typeface="Verdana"/>
                <a:cs typeface="Verdana"/>
              </a:rPr>
              <a:t>un</a:t>
            </a:r>
            <a:r>
              <a:rPr sz="1906" spc="-42" dirty="0">
                <a:solidFill>
                  <a:srgbClr val="00007F"/>
                </a:solidFill>
                <a:latin typeface="Verdana"/>
                <a:cs typeface="Verdana"/>
              </a:rPr>
              <a:t> </a:t>
            </a:r>
            <a:r>
              <a:rPr sz="1906" spc="-11" dirty="0">
                <a:solidFill>
                  <a:srgbClr val="00007F"/>
                </a:solidFill>
                <a:latin typeface="Verdana"/>
                <a:cs typeface="Verdana"/>
              </a:rPr>
              <a:t>câble</a:t>
            </a:r>
            <a:endParaRPr sz="1906">
              <a:latin typeface="Verdana"/>
              <a:cs typeface="Verdana"/>
            </a:endParaRPr>
          </a:p>
          <a:p>
            <a:pPr>
              <a:spcBef>
                <a:spcPts val="1382"/>
              </a:spcBef>
            </a:pPr>
            <a:endParaRPr sz="1906">
              <a:latin typeface="Verdana"/>
              <a:cs typeface="Verdana"/>
            </a:endParaRPr>
          </a:p>
          <a:p>
            <a:pPr marL="13447"/>
            <a:r>
              <a:rPr sz="2118" b="1" dirty="0">
                <a:solidFill>
                  <a:srgbClr val="FF0000"/>
                </a:solidFill>
                <a:latin typeface="Verdana"/>
                <a:cs typeface="Verdana"/>
              </a:rPr>
              <a:t>Quels</a:t>
            </a:r>
            <a:r>
              <a:rPr sz="2118" b="1" spc="-69" dirty="0">
                <a:solidFill>
                  <a:srgbClr val="FF0000"/>
                </a:solidFill>
                <a:latin typeface="Verdana"/>
                <a:cs typeface="Verdana"/>
              </a:rPr>
              <a:t> </a:t>
            </a:r>
            <a:r>
              <a:rPr sz="2118" b="1" dirty="0">
                <a:solidFill>
                  <a:srgbClr val="FF0000"/>
                </a:solidFill>
                <a:latin typeface="Verdana"/>
                <a:cs typeface="Verdana"/>
              </a:rPr>
              <a:t>sont</a:t>
            </a:r>
            <a:r>
              <a:rPr sz="2118" b="1" spc="-69" dirty="0">
                <a:solidFill>
                  <a:srgbClr val="FF0000"/>
                </a:solidFill>
                <a:latin typeface="Verdana"/>
                <a:cs typeface="Verdana"/>
              </a:rPr>
              <a:t> </a:t>
            </a:r>
            <a:r>
              <a:rPr sz="2118" b="1" dirty="0">
                <a:solidFill>
                  <a:srgbClr val="FF0000"/>
                </a:solidFill>
                <a:latin typeface="Verdana"/>
                <a:cs typeface="Verdana"/>
              </a:rPr>
              <a:t>les</a:t>
            </a:r>
            <a:r>
              <a:rPr sz="2118" b="1" spc="-69" dirty="0">
                <a:solidFill>
                  <a:srgbClr val="FF0000"/>
                </a:solidFill>
                <a:latin typeface="Verdana"/>
                <a:cs typeface="Verdana"/>
              </a:rPr>
              <a:t> </a:t>
            </a:r>
            <a:r>
              <a:rPr sz="2118" b="1" dirty="0">
                <a:solidFill>
                  <a:srgbClr val="FF0000"/>
                </a:solidFill>
                <a:latin typeface="Verdana"/>
                <a:cs typeface="Verdana"/>
              </a:rPr>
              <a:t>avantages</a:t>
            </a:r>
            <a:r>
              <a:rPr sz="2118" b="1" spc="-69" dirty="0">
                <a:solidFill>
                  <a:srgbClr val="FF0000"/>
                </a:solidFill>
                <a:latin typeface="Verdana"/>
                <a:cs typeface="Verdana"/>
              </a:rPr>
              <a:t> </a:t>
            </a:r>
            <a:r>
              <a:rPr sz="2118" b="1" dirty="0">
                <a:solidFill>
                  <a:srgbClr val="FF0000"/>
                </a:solidFill>
                <a:latin typeface="Verdana"/>
                <a:cs typeface="Verdana"/>
              </a:rPr>
              <a:t>et</a:t>
            </a:r>
            <a:r>
              <a:rPr sz="2118" b="1" spc="-64" dirty="0">
                <a:solidFill>
                  <a:srgbClr val="FF0000"/>
                </a:solidFill>
                <a:latin typeface="Verdana"/>
                <a:cs typeface="Verdana"/>
              </a:rPr>
              <a:t> </a:t>
            </a:r>
            <a:r>
              <a:rPr sz="2118" b="1" dirty="0">
                <a:solidFill>
                  <a:srgbClr val="FF0000"/>
                </a:solidFill>
                <a:latin typeface="Verdana"/>
                <a:cs typeface="Verdana"/>
              </a:rPr>
              <a:t>inconvénients</a:t>
            </a:r>
            <a:r>
              <a:rPr sz="2118" b="1" spc="-69" dirty="0">
                <a:solidFill>
                  <a:srgbClr val="FF0000"/>
                </a:solidFill>
                <a:latin typeface="Verdana"/>
                <a:cs typeface="Verdana"/>
              </a:rPr>
              <a:t> </a:t>
            </a:r>
            <a:r>
              <a:rPr sz="2118" b="1" dirty="0">
                <a:solidFill>
                  <a:srgbClr val="FF0000"/>
                </a:solidFill>
                <a:latin typeface="Verdana"/>
                <a:cs typeface="Verdana"/>
              </a:rPr>
              <a:t>de</a:t>
            </a:r>
            <a:r>
              <a:rPr sz="2118" b="1" spc="-69" dirty="0">
                <a:solidFill>
                  <a:srgbClr val="FF0000"/>
                </a:solidFill>
                <a:latin typeface="Verdana"/>
                <a:cs typeface="Verdana"/>
              </a:rPr>
              <a:t> </a:t>
            </a:r>
            <a:r>
              <a:rPr sz="2118" b="1" dirty="0">
                <a:solidFill>
                  <a:srgbClr val="FF0000"/>
                </a:solidFill>
                <a:latin typeface="Verdana"/>
                <a:cs typeface="Verdana"/>
              </a:rPr>
              <a:t>chaque</a:t>
            </a:r>
            <a:r>
              <a:rPr sz="2118" b="1" spc="-69" dirty="0">
                <a:solidFill>
                  <a:srgbClr val="FF0000"/>
                </a:solidFill>
                <a:latin typeface="Verdana"/>
                <a:cs typeface="Verdana"/>
              </a:rPr>
              <a:t> </a:t>
            </a:r>
            <a:r>
              <a:rPr sz="2118" b="1" dirty="0">
                <a:solidFill>
                  <a:srgbClr val="FF0000"/>
                </a:solidFill>
                <a:latin typeface="Verdana"/>
                <a:cs typeface="Verdana"/>
              </a:rPr>
              <a:t>topologie</a:t>
            </a:r>
            <a:r>
              <a:rPr sz="2118" b="1" spc="-64" dirty="0">
                <a:solidFill>
                  <a:srgbClr val="FF0000"/>
                </a:solidFill>
                <a:latin typeface="Verdana"/>
                <a:cs typeface="Verdana"/>
              </a:rPr>
              <a:t> </a:t>
            </a:r>
            <a:r>
              <a:rPr sz="2118" b="1" spc="-53" dirty="0">
                <a:solidFill>
                  <a:srgbClr val="FF0000"/>
                </a:solidFill>
                <a:latin typeface="Verdana"/>
                <a:cs typeface="Verdana"/>
              </a:rPr>
              <a:t>?</a:t>
            </a:r>
            <a:endParaRPr sz="2118">
              <a:latin typeface="Verdana"/>
              <a:cs typeface="Verdana"/>
            </a:endParaRPr>
          </a:p>
        </p:txBody>
      </p:sp>
      <p:sp>
        <p:nvSpPr>
          <p:cNvPr id="4" name="object 4"/>
          <p:cNvSpPr txBox="1">
            <a:spLocks noGrp="1"/>
          </p:cNvSpPr>
          <p:nvPr>
            <p:ph type="title"/>
          </p:nvPr>
        </p:nvSpPr>
        <p:spPr>
          <a:xfrm>
            <a:off x="843963" y="244422"/>
            <a:ext cx="11134165" cy="690687"/>
          </a:xfrm>
          <a:prstGeom prst="rect">
            <a:avLst/>
          </a:prstGeom>
        </p:spPr>
        <p:txBody>
          <a:bodyPr vert="horz" wrap="square" lIns="0" tIns="13447" rIns="0" bIns="0" rtlCol="0" anchor="ctr">
            <a:spAutoFit/>
          </a:bodyPr>
          <a:lstStyle/>
          <a:p>
            <a:pPr marL="3199657">
              <a:lnSpc>
                <a:spcPct val="100000"/>
              </a:lnSpc>
              <a:spcBef>
                <a:spcPts val="106"/>
              </a:spcBef>
            </a:pPr>
            <a:r>
              <a:rPr spc="-11" dirty="0"/>
              <a:t>Introduction</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DC1AC0-0BCD-4FBD-A8E6-30319964365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AB957DB-0BC0-46B6-99B0-588F4B81CF65}"/>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7A946B24-5108-49BC-A3FD-1C6C512E6308}"/>
              </a:ext>
            </a:extLst>
          </p:cNvPr>
          <p:cNvPicPr>
            <a:picLocks noChangeAspect="1"/>
          </p:cNvPicPr>
          <p:nvPr/>
        </p:nvPicPr>
        <p:blipFill>
          <a:blip r:embed="rId2"/>
          <a:stretch>
            <a:fillRect/>
          </a:stretch>
        </p:blipFill>
        <p:spPr>
          <a:xfrm>
            <a:off x="3790950" y="1533525"/>
            <a:ext cx="4610100" cy="3790950"/>
          </a:xfrm>
          <a:prstGeom prst="rect">
            <a:avLst/>
          </a:prstGeom>
        </p:spPr>
      </p:pic>
      <p:sp>
        <p:nvSpPr>
          <p:cNvPr id="6" name="Espace réservé du pied de page 5">
            <a:extLst>
              <a:ext uri="{FF2B5EF4-FFF2-40B4-BE49-F238E27FC236}">
                <a16:creationId xmlns:a16="http://schemas.microsoft.com/office/drawing/2014/main" id="{FFD94077-2143-4776-9482-90BF58900094}"/>
              </a:ext>
            </a:extLst>
          </p:cNvPr>
          <p:cNvSpPr>
            <a:spLocks noGrp="1"/>
          </p:cNvSpPr>
          <p:nvPr>
            <p:ph type="ftr" sz="quarter" idx="11"/>
          </p:nvPr>
        </p:nvSpPr>
        <p:spPr/>
        <p:txBody>
          <a:bodyPr/>
          <a:lstStyle/>
          <a:p>
            <a:r>
              <a:rPr lang="fr-FR"/>
              <a:t>Pr C THIAM</a:t>
            </a:r>
          </a:p>
        </p:txBody>
      </p:sp>
      <p:sp>
        <p:nvSpPr>
          <p:cNvPr id="7" name="Espace réservé du numéro de diapositive 6">
            <a:extLst>
              <a:ext uri="{FF2B5EF4-FFF2-40B4-BE49-F238E27FC236}">
                <a16:creationId xmlns:a16="http://schemas.microsoft.com/office/drawing/2014/main" id="{606EC012-050C-4F4A-B46A-AEAF28E1828C}"/>
              </a:ext>
            </a:extLst>
          </p:cNvPr>
          <p:cNvSpPr>
            <a:spLocks noGrp="1"/>
          </p:cNvSpPr>
          <p:nvPr>
            <p:ph type="sldNum" sz="quarter" idx="12"/>
          </p:nvPr>
        </p:nvSpPr>
        <p:spPr/>
        <p:txBody>
          <a:bodyPr/>
          <a:lstStyle/>
          <a:p>
            <a:fld id="{DB87C72B-589B-4AC8-9896-F89487945A97}" type="slidenum">
              <a:rPr lang="fr-FR" smtClean="0"/>
              <a:t>90</a:t>
            </a:fld>
            <a:endParaRPr lang="fr-FR"/>
          </a:p>
        </p:txBody>
      </p:sp>
    </p:spTree>
    <p:extLst>
      <p:ext uri="{BB962C8B-B14F-4D97-AF65-F5344CB8AC3E}">
        <p14:creationId xmlns:p14="http://schemas.microsoft.com/office/powerpoint/2010/main" val="129709775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E05B78-90B0-4A8E-94B6-4471BE370193}"/>
              </a:ext>
            </a:extLst>
          </p:cNvPr>
          <p:cNvSpPr>
            <a:spLocks noGrp="1"/>
          </p:cNvSpPr>
          <p:nvPr>
            <p:ph type="title"/>
          </p:nvPr>
        </p:nvSpPr>
        <p:spPr>
          <a:xfrm>
            <a:off x="838200" y="365126"/>
            <a:ext cx="10515600" cy="273588"/>
          </a:xfrm>
        </p:spPr>
        <p:txBody>
          <a:bodyPr>
            <a:normAutofit fontScale="90000"/>
          </a:bodyPr>
          <a:lstStyle/>
          <a:p>
            <a:r>
              <a:rPr lang="fr-FR" b="0" i="0" dirty="0">
                <a:solidFill>
                  <a:srgbClr val="404040"/>
                </a:solidFill>
                <a:effectLst/>
                <a:latin typeface="Helvetica Neue"/>
              </a:rPr>
              <a:t> Connexion d'une entreprise à Internet</a:t>
            </a:r>
            <a:endParaRPr lang="fr-FR" dirty="0"/>
          </a:p>
        </p:txBody>
      </p:sp>
      <p:sp>
        <p:nvSpPr>
          <p:cNvPr id="3" name="Espace réservé du contenu 2">
            <a:extLst>
              <a:ext uri="{FF2B5EF4-FFF2-40B4-BE49-F238E27FC236}">
                <a16:creationId xmlns:a16="http://schemas.microsoft.com/office/drawing/2014/main" id="{FFB8CAD3-1E43-4B90-B72A-3926348B31DF}"/>
              </a:ext>
            </a:extLst>
          </p:cNvPr>
          <p:cNvSpPr>
            <a:spLocks noGrp="1"/>
          </p:cNvSpPr>
          <p:nvPr>
            <p:ph idx="1"/>
          </p:nvPr>
        </p:nvSpPr>
        <p:spPr>
          <a:xfrm>
            <a:off x="373487" y="953037"/>
            <a:ext cx="11500834" cy="5539837"/>
          </a:xfrm>
        </p:spPr>
        <p:txBody>
          <a:bodyPr>
            <a:noAutofit/>
          </a:bodyPr>
          <a:lstStyle/>
          <a:p>
            <a:pPr algn="l"/>
            <a:r>
              <a:rPr lang="fr-FR" sz="2000" b="1" i="0" dirty="0">
                <a:solidFill>
                  <a:srgbClr val="A115A1"/>
                </a:solidFill>
                <a:effectLst/>
                <a:latin typeface="Geneva"/>
              </a:rPr>
              <a:t>LAN, WAN et Internet /  Connexion à Internet</a:t>
            </a:r>
          </a:p>
          <a:p>
            <a:pPr algn="l"/>
            <a:r>
              <a:rPr lang="fr-FR" sz="2000" b="0" i="0" dirty="0">
                <a:solidFill>
                  <a:srgbClr val="393536"/>
                </a:solidFill>
                <a:effectLst/>
                <a:latin typeface="Geneva"/>
              </a:rPr>
              <a:t>Les options de connexion d'une entreprise sont différentes des options disponibles pour les réseaux à domicile. Les entreprises peuvent nécessiter une bande passante plus élevée, une bande passante spécialisée et des services gérés. Les options de connexion disponibles varient en fonction du nombre de fournisseurs d'accès situés à proximité.</a:t>
            </a:r>
          </a:p>
          <a:p>
            <a:pPr algn="l"/>
            <a:r>
              <a:rPr lang="fr-FR" sz="2000" b="0" i="0" dirty="0">
                <a:solidFill>
                  <a:srgbClr val="393536"/>
                </a:solidFill>
                <a:effectLst/>
                <a:latin typeface="Geneva"/>
              </a:rPr>
              <a:t>La figure ci-contre illustre les options de connexion courantes pour les entreprises :</a:t>
            </a:r>
          </a:p>
          <a:p>
            <a:pPr lvl="1"/>
            <a:r>
              <a:rPr lang="fr-FR" sz="1200" b="1" i="0" dirty="0">
                <a:solidFill>
                  <a:srgbClr val="393536"/>
                </a:solidFill>
                <a:effectLst/>
                <a:latin typeface="Geneva"/>
              </a:rPr>
              <a:t>Ligne louée spécialisée</a:t>
            </a:r>
            <a:r>
              <a:rPr lang="fr-FR" sz="1200" b="0" i="0" dirty="0">
                <a:solidFill>
                  <a:srgbClr val="393536"/>
                </a:solidFill>
                <a:effectLst/>
                <a:latin typeface="Geneva"/>
              </a:rPr>
              <a:t> – connexion dédiée du fournisseur de services sur le site du client. Les lignes louées sont des circuits dédiés qui relient des bureaux distincts pour la transmission de données et/ou de communications vocales privées. Les circuits sont généralement loués sur une base mensuelle ou annuelle, ce qui rend cette solution onéreuse. En Amérique du Nord, les circuits de ligne louée incluent généralement le T1 (1,54 Mbit/s) et le T3 (44,7 Mbit/s), tandis que dans d'autres parties du monde, l'E1 (2 Mbit/s) et l'E3 (34 Mbit/s) sont proposés.</a:t>
            </a:r>
          </a:p>
          <a:p>
            <a:pPr lvl="1"/>
            <a:r>
              <a:rPr lang="fr-FR" sz="1200" b="1" i="0" dirty="0">
                <a:solidFill>
                  <a:srgbClr val="393536"/>
                </a:solidFill>
                <a:effectLst/>
                <a:latin typeface="Geneva"/>
              </a:rPr>
              <a:t>Metro Ethernet</a:t>
            </a:r>
            <a:r>
              <a:rPr lang="fr-FR" sz="1200" b="0" i="0" dirty="0">
                <a:solidFill>
                  <a:srgbClr val="393536"/>
                </a:solidFill>
                <a:effectLst/>
                <a:latin typeface="Geneva"/>
              </a:rPr>
              <a:t> – solution généralement fournie par un fournisseur au client par le biais d'une connexion dédiée par câble en cuivre ou par fibre, offrant un débit de 10 Mbit/s à 10 Gbit/s. L'Ethernet over Copper (</a:t>
            </a:r>
            <a:r>
              <a:rPr lang="fr-FR" sz="1200" b="0" i="0" dirty="0" err="1">
                <a:solidFill>
                  <a:srgbClr val="393536"/>
                </a:solidFill>
                <a:effectLst/>
                <a:latin typeface="Geneva"/>
              </a:rPr>
              <a:t>EoC</a:t>
            </a:r>
            <a:r>
              <a:rPr lang="fr-FR" sz="1200" b="0" i="0" dirty="0">
                <a:solidFill>
                  <a:srgbClr val="393536"/>
                </a:solidFill>
                <a:effectLst/>
                <a:latin typeface="Geneva"/>
              </a:rPr>
              <a:t>, Ethernet sur cuivre) est plus économique que le service Ethernet sur fibre optique dans de nombreux cas, est très largement disponible et vous permet d'atteindre des débits de 40 Mbit/s. Cependant, cette solution est limitée en termes de distance. Le service Ethernet sur fibre optique assure les connexions les plus rapides à un prix réduit par mégabit. Malheureusement, il reste encore beaucoup de zones où ce service n'est pas disponible.</a:t>
            </a:r>
          </a:p>
          <a:p>
            <a:pPr lvl="1"/>
            <a:r>
              <a:rPr lang="fr-FR" sz="1200" b="1" i="0" dirty="0">
                <a:solidFill>
                  <a:srgbClr val="393536"/>
                </a:solidFill>
                <a:effectLst/>
                <a:latin typeface="Geneva"/>
              </a:rPr>
              <a:t>DSL</a:t>
            </a:r>
            <a:r>
              <a:rPr lang="fr-FR" sz="1200" b="0" i="0" dirty="0">
                <a:solidFill>
                  <a:srgbClr val="393536"/>
                </a:solidFill>
                <a:effectLst/>
                <a:latin typeface="Geneva"/>
              </a:rPr>
              <a:t> – la DSL est disponible dans divers formats. La SDSL (ligne d'abonné numérique à débit symétrique) est largement utilisée. Cette solution est similaire à une ligne ADSL (ligne d'abonné numérique à débit asymétrique), mais présente les mêmes débits ascendant et descendant. L'ADSL est conçue pour fournir une bande passante dont les débits ascendant et descendant sont différents. Par exemple, un client utilisant un accès Internet peut obtenir des débits descendants allant de 1,5 à 9 Mbit/s et des débits ascendants allant de 16 à 640 kbit/s. Les transmissions ADSL fonctionnent à une distance maximale de 5 488 mètres sur un seul câble à paires torsadées en cuivre.</a:t>
            </a:r>
          </a:p>
          <a:p>
            <a:pPr lvl="1"/>
            <a:r>
              <a:rPr lang="fr-FR" sz="1200" b="1" i="0" dirty="0">
                <a:solidFill>
                  <a:srgbClr val="393536"/>
                </a:solidFill>
                <a:effectLst/>
                <a:latin typeface="Geneva"/>
              </a:rPr>
              <a:t>Satellite</a:t>
            </a:r>
            <a:r>
              <a:rPr lang="fr-FR" sz="1200" b="0" i="0" dirty="0">
                <a:solidFill>
                  <a:srgbClr val="393536"/>
                </a:solidFill>
                <a:effectLst/>
                <a:latin typeface="Geneva"/>
              </a:rPr>
              <a:t> – le service par satellite peut fournir une connexion lorsqu'aucune solution par câble n'est disponible. Les paraboles nécessitent une visibilité directe sur le satellite. Les frais liés au matériel et à l'installation peuvent être élevés, et un forfait mensuel est ensuite mis en place. Ces connexions ont tendance à être plus lentes et moins fiables que les connexions terrestres, ce qui les rend moins intéressantes que les autres solutions.</a:t>
            </a:r>
          </a:p>
          <a:p>
            <a:pPr algn="l"/>
            <a:r>
              <a:rPr lang="fr-FR" sz="2000" b="0" i="0" dirty="0">
                <a:solidFill>
                  <a:srgbClr val="393536"/>
                </a:solidFill>
                <a:effectLst/>
                <a:latin typeface="Geneva"/>
              </a:rPr>
              <a:t>Le choix de la connexion dépend de l'emplacement géographique et de la disponibilité du fournisseur d'accès.</a:t>
            </a:r>
          </a:p>
          <a:p>
            <a:endParaRPr lang="fr-FR" sz="2000" dirty="0"/>
          </a:p>
        </p:txBody>
      </p:sp>
      <p:sp>
        <p:nvSpPr>
          <p:cNvPr id="4" name="Espace réservé du pied de page 3">
            <a:extLst>
              <a:ext uri="{FF2B5EF4-FFF2-40B4-BE49-F238E27FC236}">
                <a16:creationId xmlns:a16="http://schemas.microsoft.com/office/drawing/2014/main" id="{3A46F422-7274-4B8E-AD80-1A58B439A8F7}"/>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223A87C0-B632-45FA-A397-BA79B07BADE2}"/>
              </a:ext>
            </a:extLst>
          </p:cNvPr>
          <p:cNvSpPr>
            <a:spLocks noGrp="1"/>
          </p:cNvSpPr>
          <p:nvPr>
            <p:ph type="sldNum" sz="quarter" idx="12"/>
          </p:nvPr>
        </p:nvSpPr>
        <p:spPr/>
        <p:txBody>
          <a:bodyPr/>
          <a:lstStyle/>
          <a:p>
            <a:fld id="{DB87C72B-589B-4AC8-9896-F89487945A97}" type="slidenum">
              <a:rPr lang="fr-FR" smtClean="0"/>
              <a:t>91</a:t>
            </a:fld>
            <a:endParaRPr lang="fr-FR"/>
          </a:p>
        </p:txBody>
      </p:sp>
    </p:spTree>
    <p:extLst>
      <p:ext uri="{BB962C8B-B14F-4D97-AF65-F5344CB8AC3E}">
        <p14:creationId xmlns:p14="http://schemas.microsoft.com/office/powerpoint/2010/main" val="356708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BF1B36-CD9C-492D-8B68-ED61EC4223C6}"/>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D63ED9C-430B-4573-BB7C-626487428444}"/>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835C8A2A-847D-488A-8B93-C68B8094DACB}"/>
              </a:ext>
            </a:extLst>
          </p:cNvPr>
          <p:cNvPicPr>
            <a:picLocks noChangeAspect="1"/>
          </p:cNvPicPr>
          <p:nvPr/>
        </p:nvPicPr>
        <p:blipFill>
          <a:blip r:embed="rId2"/>
          <a:stretch>
            <a:fillRect/>
          </a:stretch>
        </p:blipFill>
        <p:spPr>
          <a:xfrm>
            <a:off x="3667125" y="1928812"/>
            <a:ext cx="4857750" cy="3000375"/>
          </a:xfrm>
          <a:prstGeom prst="rect">
            <a:avLst/>
          </a:prstGeom>
        </p:spPr>
      </p:pic>
      <p:sp>
        <p:nvSpPr>
          <p:cNvPr id="6" name="Espace réservé du pied de page 5">
            <a:extLst>
              <a:ext uri="{FF2B5EF4-FFF2-40B4-BE49-F238E27FC236}">
                <a16:creationId xmlns:a16="http://schemas.microsoft.com/office/drawing/2014/main" id="{B40B9493-7B91-4613-A879-80B0E73AE591}"/>
              </a:ext>
            </a:extLst>
          </p:cNvPr>
          <p:cNvSpPr>
            <a:spLocks noGrp="1"/>
          </p:cNvSpPr>
          <p:nvPr>
            <p:ph type="ftr" sz="quarter" idx="11"/>
          </p:nvPr>
        </p:nvSpPr>
        <p:spPr/>
        <p:txBody>
          <a:bodyPr/>
          <a:lstStyle/>
          <a:p>
            <a:r>
              <a:rPr lang="fr-FR"/>
              <a:t>Pr C THIAM</a:t>
            </a:r>
          </a:p>
        </p:txBody>
      </p:sp>
      <p:sp>
        <p:nvSpPr>
          <p:cNvPr id="7" name="Espace réservé du numéro de diapositive 6">
            <a:extLst>
              <a:ext uri="{FF2B5EF4-FFF2-40B4-BE49-F238E27FC236}">
                <a16:creationId xmlns:a16="http://schemas.microsoft.com/office/drawing/2014/main" id="{CAAA940C-C9B9-45F6-B784-44FFEEABF3A5}"/>
              </a:ext>
            </a:extLst>
          </p:cNvPr>
          <p:cNvSpPr>
            <a:spLocks noGrp="1"/>
          </p:cNvSpPr>
          <p:nvPr>
            <p:ph type="sldNum" sz="quarter" idx="12"/>
          </p:nvPr>
        </p:nvSpPr>
        <p:spPr/>
        <p:txBody>
          <a:bodyPr/>
          <a:lstStyle/>
          <a:p>
            <a:fld id="{DB87C72B-589B-4AC8-9896-F89487945A97}" type="slidenum">
              <a:rPr lang="fr-FR" smtClean="0"/>
              <a:t>92</a:t>
            </a:fld>
            <a:endParaRPr lang="fr-FR"/>
          </a:p>
        </p:txBody>
      </p:sp>
    </p:spTree>
    <p:extLst>
      <p:ext uri="{BB962C8B-B14F-4D97-AF65-F5344CB8AC3E}">
        <p14:creationId xmlns:p14="http://schemas.microsoft.com/office/powerpoint/2010/main" val="18855620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09F0C1-AD90-430A-AD37-7264D0DDB631}"/>
              </a:ext>
            </a:extLst>
          </p:cNvPr>
          <p:cNvSpPr>
            <a:spLocks noGrp="1"/>
          </p:cNvSpPr>
          <p:nvPr>
            <p:ph type="title"/>
          </p:nvPr>
        </p:nvSpPr>
        <p:spPr/>
        <p:txBody>
          <a:bodyPr/>
          <a:lstStyle/>
          <a:p>
            <a:r>
              <a:rPr lang="fr-FR" b="0" i="0" dirty="0">
                <a:solidFill>
                  <a:srgbClr val="404040"/>
                </a:solidFill>
                <a:effectLst/>
                <a:latin typeface="Helvetica Neue"/>
              </a:rPr>
              <a:t> </a:t>
            </a:r>
            <a:r>
              <a:rPr lang="fr-FR" b="0" i="0" dirty="0" err="1">
                <a:solidFill>
                  <a:srgbClr val="404040"/>
                </a:solidFill>
                <a:effectLst/>
                <a:latin typeface="Helvetica Neue"/>
              </a:rPr>
              <a:t>Packet</a:t>
            </a:r>
            <a:r>
              <a:rPr lang="fr-FR" b="0" i="0" dirty="0">
                <a:solidFill>
                  <a:srgbClr val="404040"/>
                </a:solidFill>
                <a:effectLst/>
                <a:latin typeface="Helvetica Neue"/>
              </a:rPr>
              <a:t> Tracer : représentation du réseau</a:t>
            </a:r>
            <a:endParaRPr lang="fr-FR" dirty="0"/>
          </a:p>
        </p:txBody>
      </p:sp>
      <p:sp>
        <p:nvSpPr>
          <p:cNvPr id="3" name="Espace réservé du contenu 2">
            <a:extLst>
              <a:ext uri="{FF2B5EF4-FFF2-40B4-BE49-F238E27FC236}">
                <a16:creationId xmlns:a16="http://schemas.microsoft.com/office/drawing/2014/main" id="{E1579406-8808-4222-AEBE-F202FCC2ACD3}"/>
              </a:ext>
            </a:extLst>
          </p:cNvPr>
          <p:cNvSpPr>
            <a:spLocks noGrp="1"/>
          </p:cNvSpPr>
          <p:nvPr>
            <p:ph idx="1"/>
          </p:nvPr>
        </p:nvSpPr>
        <p:spPr>
          <a:xfrm>
            <a:off x="206061" y="1390918"/>
            <a:ext cx="11629623" cy="4965432"/>
          </a:xfrm>
        </p:spPr>
        <p:txBody>
          <a:bodyPr>
            <a:normAutofit fontScale="92500" lnSpcReduction="20000"/>
          </a:bodyPr>
          <a:lstStyle/>
          <a:p>
            <a:pPr algn="l"/>
            <a:r>
              <a:rPr lang="fr-FR" b="1" i="0" dirty="0">
                <a:solidFill>
                  <a:srgbClr val="A115A1"/>
                </a:solidFill>
                <a:effectLst/>
                <a:latin typeface="Geneva"/>
              </a:rPr>
              <a:t>LAN, WAN et Internet</a:t>
            </a:r>
          </a:p>
          <a:p>
            <a:pPr algn="l"/>
            <a:r>
              <a:rPr lang="fr-FR" b="1" i="0" dirty="0">
                <a:solidFill>
                  <a:srgbClr val="A115A1"/>
                </a:solidFill>
                <a:effectLst/>
                <a:latin typeface="Geneva"/>
              </a:rPr>
              <a:t>Connexion à Internet</a:t>
            </a:r>
          </a:p>
          <a:p>
            <a:pPr algn="l"/>
            <a:r>
              <a:rPr lang="fr-FR" b="0" i="0" dirty="0" err="1">
                <a:solidFill>
                  <a:srgbClr val="393536"/>
                </a:solidFill>
                <a:effectLst/>
                <a:latin typeface="Geneva"/>
              </a:rPr>
              <a:t>Packet</a:t>
            </a:r>
            <a:r>
              <a:rPr lang="fr-FR" b="0" i="0" dirty="0">
                <a:solidFill>
                  <a:srgbClr val="393536"/>
                </a:solidFill>
                <a:effectLst/>
                <a:latin typeface="Geneva"/>
              </a:rPr>
              <a:t> Tracer est un logiciel pratique, mobile et flexible, qui vous aidera dans le cadre de votre certification Cisco </a:t>
            </a:r>
            <a:r>
              <a:rPr lang="fr-FR" b="0" i="0" dirty="0" err="1">
                <a:solidFill>
                  <a:srgbClr val="393536"/>
                </a:solidFill>
                <a:effectLst/>
                <a:latin typeface="Geneva"/>
              </a:rPr>
              <a:t>Certified</a:t>
            </a:r>
            <a:r>
              <a:rPr lang="fr-FR" b="0" i="0" dirty="0">
                <a:solidFill>
                  <a:srgbClr val="393536"/>
                </a:solidFill>
                <a:effectLst/>
                <a:latin typeface="Geneva"/>
              </a:rPr>
              <a:t> Network Associate (CCNA).</a:t>
            </a:r>
          </a:p>
          <a:p>
            <a:pPr algn="l"/>
            <a:r>
              <a:rPr lang="fr-FR" b="0" i="0" dirty="0" err="1">
                <a:solidFill>
                  <a:srgbClr val="393536"/>
                </a:solidFill>
                <a:effectLst/>
                <a:latin typeface="Geneva"/>
              </a:rPr>
              <a:t>Packet</a:t>
            </a:r>
            <a:r>
              <a:rPr lang="fr-FR" b="0" i="0" dirty="0">
                <a:solidFill>
                  <a:srgbClr val="393536"/>
                </a:solidFill>
                <a:effectLst/>
                <a:latin typeface="Geneva"/>
              </a:rPr>
              <a:t> Tracer vous permet de tester le comportement d'un réseau, de concevoir des modèles de réseau et de mettre en pratique des hypothèses. </a:t>
            </a:r>
          </a:p>
          <a:p>
            <a:pPr algn="l"/>
            <a:r>
              <a:rPr lang="fr-FR" b="0" i="0" dirty="0">
                <a:solidFill>
                  <a:srgbClr val="393536"/>
                </a:solidFill>
                <a:effectLst/>
                <a:latin typeface="Geneva"/>
              </a:rPr>
              <a:t>Dans cet exercice, vous découvrirez un réseau relativement complexe qui permet d'illustrer certaines fonctionnalités de </a:t>
            </a:r>
            <a:r>
              <a:rPr lang="fr-FR" b="0" i="0" dirty="0" err="1">
                <a:solidFill>
                  <a:srgbClr val="393536"/>
                </a:solidFill>
                <a:effectLst/>
                <a:latin typeface="Geneva"/>
              </a:rPr>
              <a:t>Packet</a:t>
            </a:r>
            <a:r>
              <a:rPr lang="fr-FR" b="0" i="0" dirty="0">
                <a:solidFill>
                  <a:srgbClr val="393536"/>
                </a:solidFill>
                <a:effectLst/>
                <a:latin typeface="Geneva"/>
              </a:rPr>
              <a:t> Tracer. Ainsi, vous apprendrez comment accéder à l'Aide et aux didacticiels. Vous découvrirez également comment utiliser les différents modes et espaces de travail. Enfin, vous découvrirez comment </a:t>
            </a:r>
            <a:r>
              <a:rPr lang="fr-FR" b="0" i="0" dirty="0" err="1">
                <a:solidFill>
                  <a:srgbClr val="393536"/>
                </a:solidFill>
                <a:effectLst/>
                <a:latin typeface="Geneva"/>
              </a:rPr>
              <a:t>Packet</a:t>
            </a:r>
            <a:r>
              <a:rPr lang="fr-FR" b="0" i="0" dirty="0">
                <a:solidFill>
                  <a:srgbClr val="393536"/>
                </a:solidFill>
                <a:effectLst/>
                <a:latin typeface="Geneva"/>
              </a:rPr>
              <a:t> Tracer peut servir d'outil de modélisation de représentations de réseau.</a:t>
            </a:r>
          </a:p>
          <a:p>
            <a:endParaRPr lang="fr-FR" dirty="0"/>
          </a:p>
        </p:txBody>
      </p:sp>
      <p:sp>
        <p:nvSpPr>
          <p:cNvPr id="4" name="Espace réservé du pied de page 3">
            <a:extLst>
              <a:ext uri="{FF2B5EF4-FFF2-40B4-BE49-F238E27FC236}">
                <a16:creationId xmlns:a16="http://schemas.microsoft.com/office/drawing/2014/main" id="{F7778CDB-268E-42E0-BBA6-F10728757964}"/>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B72FF161-683E-4979-9980-C5676E7C8792}"/>
              </a:ext>
            </a:extLst>
          </p:cNvPr>
          <p:cNvSpPr>
            <a:spLocks noGrp="1"/>
          </p:cNvSpPr>
          <p:nvPr>
            <p:ph type="sldNum" sz="quarter" idx="12"/>
          </p:nvPr>
        </p:nvSpPr>
        <p:spPr/>
        <p:txBody>
          <a:bodyPr/>
          <a:lstStyle/>
          <a:p>
            <a:fld id="{DB87C72B-589B-4AC8-9896-F89487945A97}" type="slidenum">
              <a:rPr lang="fr-FR" smtClean="0"/>
              <a:t>93</a:t>
            </a:fld>
            <a:endParaRPr lang="fr-FR"/>
          </a:p>
        </p:txBody>
      </p:sp>
    </p:spTree>
    <p:extLst>
      <p:ext uri="{BB962C8B-B14F-4D97-AF65-F5344CB8AC3E}">
        <p14:creationId xmlns:p14="http://schemas.microsoft.com/office/powerpoint/2010/main" val="353921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7C8B9C-23E2-4FD4-8250-F2DF5852F6EB}"/>
              </a:ext>
            </a:extLst>
          </p:cNvPr>
          <p:cNvSpPr>
            <a:spLocks noGrp="1"/>
          </p:cNvSpPr>
          <p:nvPr>
            <p:ph type="title"/>
          </p:nvPr>
        </p:nvSpPr>
        <p:spPr/>
        <p:txBody>
          <a:bodyPr/>
          <a:lstStyle/>
          <a:p>
            <a:r>
              <a:rPr lang="fr-FR" b="0" i="0" dirty="0">
                <a:solidFill>
                  <a:srgbClr val="404040"/>
                </a:solidFill>
                <a:effectLst/>
                <a:latin typeface="Helvetica Neue"/>
              </a:rPr>
              <a:t>Réseau convergen</a:t>
            </a:r>
            <a:r>
              <a:rPr lang="fr-FR" dirty="0">
                <a:solidFill>
                  <a:srgbClr val="404040"/>
                </a:solidFill>
                <a:latin typeface="Helvetica Neue"/>
              </a:rPr>
              <a:t>t</a:t>
            </a:r>
            <a:endParaRPr lang="fr-FR" dirty="0"/>
          </a:p>
        </p:txBody>
      </p:sp>
      <p:sp>
        <p:nvSpPr>
          <p:cNvPr id="3" name="Espace réservé du contenu 2">
            <a:extLst>
              <a:ext uri="{FF2B5EF4-FFF2-40B4-BE49-F238E27FC236}">
                <a16:creationId xmlns:a16="http://schemas.microsoft.com/office/drawing/2014/main" id="{5A7684BA-4A77-4DCE-A7F2-BDBD2BDD264F}"/>
              </a:ext>
            </a:extLst>
          </p:cNvPr>
          <p:cNvSpPr>
            <a:spLocks noGrp="1"/>
          </p:cNvSpPr>
          <p:nvPr>
            <p:ph idx="1"/>
          </p:nvPr>
        </p:nvSpPr>
        <p:spPr>
          <a:xfrm>
            <a:off x="244699" y="1429555"/>
            <a:ext cx="11745532" cy="5063320"/>
          </a:xfrm>
        </p:spPr>
        <p:txBody>
          <a:bodyPr>
            <a:normAutofit fontScale="77500" lnSpcReduction="20000"/>
          </a:bodyPr>
          <a:lstStyle/>
          <a:p>
            <a:pPr algn="l"/>
            <a:r>
              <a:rPr lang="fr-FR" b="1" i="0" dirty="0">
                <a:solidFill>
                  <a:srgbClr val="A115A1"/>
                </a:solidFill>
                <a:effectLst/>
                <a:latin typeface="Geneva"/>
              </a:rPr>
              <a:t>Réseau en tant que plateforme / Réseaux convergents</a:t>
            </a:r>
          </a:p>
          <a:p>
            <a:pPr algn="l"/>
            <a:r>
              <a:rPr lang="fr-FR" b="0" i="0" dirty="0">
                <a:solidFill>
                  <a:srgbClr val="393536"/>
                </a:solidFill>
                <a:effectLst/>
                <a:latin typeface="Geneva"/>
              </a:rPr>
              <a:t>Les réseaux modernes sont en constante évolution pour répondre aux exigences des utilisateurs. </a:t>
            </a:r>
          </a:p>
          <a:p>
            <a:pPr algn="l"/>
            <a:r>
              <a:rPr lang="fr-FR" b="0" i="0" dirty="0">
                <a:solidFill>
                  <a:srgbClr val="393536"/>
                </a:solidFill>
                <a:effectLst/>
                <a:latin typeface="Geneva"/>
              </a:rPr>
              <a:t>Si les premiers réseaux de données se limitaient à échanger des informations reposant sur des caractères entre des systèmes informatiques connectés, Les réseaux téléphonique, radio et de télévision traditionnels ont été gérés séparément des réseaux de données.</a:t>
            </a:r>
          </a:p>
          <a:p>
            <a:pPr algn="l"/>
            <a:r>
              <a:rPr lang="fr-FR" b="0" i="0" dirty="0">
                <a:solidFill>
                  <a:srgbClr val="393536"/>
                </a:solidFill>
                <a:effectLst/>
                <a:latin typeface="Geneva"/>
              </a:rPr>
              <a:t> Auparavant, chacun de ces services nécessitait un réseau dédié, avec des canaux de communication différents et des technologies différentes pour transmettre un signal de communication particulier. </a:t>
            </a:r>
          </a:p>
          <a:p>
            <a:pPr algn="l"/>
            <a:r>
              <a:rPr lang="fr-FR" b="0" i="0" dirty="0">
                <a:solidFill>
                  <a:srgbClr val="393536"/>
                </a:solidFill>
                <a:effectLst/>
                <a:latin typeface="Geneva"/>
              </a:rPr>
              <a:t>Chaque service avait son propre ensemble de règles et de normes, destiné à garantir les communications.</a:t>
            </a:r>
          </a:p>
          <a:p>
            <a:pPr algn="l"/>
            <a:r>
              <a:rPr lang="fr-FR" b="0" i="0" dirty="0">
                <a:solidFill>
                  <a:srgbClr val="393536"/>
                </a:solidFill>
                <a:effectLst/>
                <a:latin typeface="Geneva"/>
              </a:rPr>
              <a:t>Imaginez une école construite il y a quarante ans. À cette époque, les classes étaient reliées au réseau de données, au réseau téléphonique et au réseau de télévision. </a:t>
            </a:r>
          </a:p>
          <a:p>
            <a:pPr algn="l"/>
            <a:r>
              <a:rPr lang="fr-FR" b="0" i="0" dirty="0">
                <a:solidFill>
                  <a:srgbClr val="393536"/>
                </a:solidFill>
                <a:effectLst/>
                <a:latin typeface="Geneva"/>
              </a:rPr>
              <a:t>Ces réseaux distincts étaient disparates, ce qui signifie qu'ils ne pouvaient pas communiquer entre eux, comme illustré à la Figure </a:t>
            </a:r>
            <a:r>
              <a:rPr lang="fr-FR" dirty="0" err="1">
                <a:solidFill>
                  <a:srgbClr val="393536"/>
                </a:solidFill>
                <a:latin typeface="Geneva"/>
              </a:rPr>
              <a:t>ci-apres</a:t>
            </a:r>
            <a:endParaRPr lang="fr-FR" dirty="0"/>
          </a:p>
        </p:txBody>
      </p:sp>
      <p:sp>
        <p:nvSpPr>
          <p:cNvPr id="4" name="Espace réservé du pied de page 3">
            <a:extLst>
              <a:ext uri="{FF2B5EF4-FFF2-40B4-BE49-F238E27FC236}">
                <a16:creationId xmlns:a16="http://schemas.microsoft.com/office/drawing/2014/main" id="{32091A11-5337-4C4C-BB74-7CA03306B9CA}"/>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E6D7BF26-F426-4B62-86B0-D380ACF9F7A7}"/>
              </a:ext>
            </a:extLst>
          </p:cNvPr>
          <p:cNvSpPr>
            <a:spLocks noGrp="1"/>
          </p:cNvSpPr>
          <p:nvPr>
            <p:ph type="sldNum" sz="quarter" idx="12"/>
          </p:nvPr>
        </p:nvSpPr>
        <p:spPr/>
        <p:txBody>
          <a:bodyPr/>
          <a:lstStyle/>
          <a:p>
            <a:fld id="{DB87C72B-589B-4AC8-9896-F89487945A97}" type="slidenum">
              <a:rPr lang="fr-FR" smtClean="0"/>
              <a:t>94</a:t>
            </a:fld>
            <a:endParaRPr lang="fr-FR"/>
          </a:p>
        </p:txBody>
      </p:sp>
    </p:spTree>
    <p:extLst>
      <p:ext uri="{BB962C8B-B14F-4D97-AF65-F5344CB8AC3E}">
        <p14:creationId xmlns:p14="http://schemas.microsoft.com/office/powerpoint/2010/main" val="226115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7C8B9C-23E2-4FD4-8250-F2DF5852F6EB}"/>
              </a:ext>
            </a:extLst>
          </p:cNvPr>
          <p:cNvSpPr>
            <a:spLocks noGrp="1"/>
          </p:cNvSpPr>
          <p:nvPr>
            <p:ph type="title"/>
          </p:nvPr>
        </p:nvSpPr>
        <p:spPr/>
        <p:txBody>
          <a:bodyPr/>
          <a:lstStyle/>
          <a:p>
            <a:r>
              <a:rPr lang="fr-FR" b="0" i="0" dirty="0">
                <a:solidFill>
                  <a:srgbClr val="404040"/>
                </a:solidFill>
                <a:effectLst/>
                <a:latin typeface="Helvetica Neue"/>
              </a:rPr>
              <a:t>Réseau convergen</a:t>
            </a:r>
            <a:r>
              <a:rPr lang="fr-FR" dirty="0">
                <a:solidFill>
                  <a:srgbClr val="404040"/>
                </a:solidFill>
                <a:latin typeface="Helvetica Neue"/>
              </a:rPr>
              <a:t>t</a:t>
            </a:r>
            <a:endParaRPr lang="fr-FR" dirty="0"/>
          </a:p>
        </p:txBody>
      </p:sp>
      <p:sp>
        <p:nvSpPr>
          <p:cNvPr id="3" name="Espace réservé du contenu 2">
            <a:extLst>
              <a:ext uri="{FF2B5EF4-FFF2-40B4-BE49-F238E27FC236}">
                <a16:creationId xmlns:a16="http://schemas.microsoft.com/office/drawing/2014/main" id="{5A7684BA-4A77-4DCE-A7F2-BDBD2BDD264F}"/>
              </a:ext>
            </a:extLst>
          </p:cNvPr>
          <p:cNvSpPr>
            <a:spLocks noGrp="1"/>
          </p:cNvSpPr>
          <p:nvPr>
            <p:ph idx="1"/>
          </p:nvPr>
        </p:nvSpPr>
        <p:spPr>
          <a:xfrm>
            <a:off x="244699" y="1429555"/>
            <a:ext cx="11745532" cy="5063320"/>
          </a:xfrm>
        </p:spPr>
        <p:txBody>
          <a:bodyPr>
            <a:normAutofit fontScale="77500" lnSpcReduction="20000"/>
          </a:bodyPr>
          <a:lstStyle/>
          <a:p>
            <a:pPr algn="l"/>
            <a:r>
              <a:rPr lang="fr-FR" b="1" i="0" dirty="0">
                <a:solidFill>
                  <a:srgbClr val="A115A1"/>
                </a:solidFill>
                <a:effectLst/>
                <a:latin typeface="Geneva"/>
              </a:rPr>
              <a:t>Réseau en tant que plateforme / Réseaux convergents</a:t>
            </a:r>
          </a:p>
          <a:p>
            <a:pPr algn="l"/>
            <a:r>
              <a:rPr lang="fr-FR" b="0" i="0" dirty="0">
                <a:solidFill>
                  <a:srgbClr val="393536"/>
                </a:solidFill>
                <a:effectLst/>
                <a:latin typeface="Geneva"/>
              </a:rPr>
              <a:t>Les progrès technologiques nous permettent aujourd'hui de regrouper ces différents types de réseau sur une plate-forme appelée « réseau convergent ». </a:t>
            </a:r>
          </a:p>
          <a:p>
            <a:pPr algn="l"/>
            <a:r>
              <a:rPr lang="fr-FR" b="0" i="0" dirty="0">
                <a:solidFill>
                  <a:srgbClr val="393536"/>
                </a:solidFill>
                <a:effectLst/>
                <a:latin typeface="Geneva"/>
              </a:rPr>
              <a:t>Contrairement aux réseaux spécialisés, les réseaux convergents peuvent transmettre des sons, des flux vidéo, du texte et des images entre différents types d'appareil, par le biais d'un même canal de communication et d'une même structure réseau, comme illustré </a:t>
            </a:r>
            <a:r>
              <a:rPr lang="fr-FR" dirty="0">
                <a:solidFill>
                  <a:srgbClr val="393536"/>
                </a:solidFill>
                <a:latin typeface="Geneva"/>
              </a:rPr>
              <a:t>ci-dessous</a:t>
            </a:r>
            <a:r>
              <a:rPr lang="fr-FR" b="0" i="0" dirty="0">
                <a:solidFill>
                  <a:srgbClr val="393536"/>
                </a:solidFill>
                <a:effectLst/>
                <a:latin typeface="Geneva"/>
              </a:rPr>
              <a:t>. </a:t>
            </a:r>
          </a:p>
          <a:p>
            <a:pPr algn="l"/>
            <a:r>
              <a:rPr lang="fr-FR" b="0" i="0" dirty="0">
                <a:solidFill>
                  <a:srgbClr val="393536"/>
                </a:solidFill>
                <a:effectLst/>
                <a:latin typeface="Geneva"/>
              </a:rPr>
              <a:t>Des moyens de communication autrefois séparés et bien distincts convergent maintenant sur une plateforme commune. </a:t>
            </a:r>
          </a:p>
          <a:p>
            <a:pPr algn="l"/>
            <a:r>
              <a:rPr lang="fr-FR" b="0" i="0" dirty="0">
                <a:solidFill>
                  <a:srgbClr val="393536"/>
                </a:solidFill>
                <a:effectLst/>
                <a:latin typeface="Geneva"/>
              </a:rPr>
              <a:t>Cette plateforme offre une large gamme de méthodes de communication aussi nouvelles que différentes qui permettent aux individus d'interagir directement, et presque instantanément.</a:t>
            </a:r>
          </a:p>
          <a:p>
            <a:pPr algn="l"/>
            <a:r>
              <a:rPr lang="fr-FR" b="0" i="0" dirty="0">
                <a:solidFill>
                  <a:srgbClr val="393536"/>
                </a:solidFill>
                <a:effectLst/>
                <a:latin typeface="Geneva"/>
              </a:rPr>
              <a:t>Sur un réseau convergent, il existe encore beaucoup de points de contact et de périphériques spécialisés, comme des ordinateurs, des téléphones, des télévisions et des tablettes, mais il existe une infrastructure réseau commune. Cette infrastructure réseau utilise le même ensemble de règles, de contrats et de normes de mise en œuvre.</a:t>
            </a:r>
          </a:p>
          <a:p>
            <a:endParaRPr lang="fr-FR" dirty="0"/>
          </a:p>
        </p:txBody>
      </p:sp>
      <p:sp>
        <p:nvSpPr>
          <p:cNvPr id="4" name="Espace réservé du pied de page 3">
            <a:extLst>
              <a:ext uri="{FF2B5EF4-FFF2-40B4-BE49-F238E27FC236}">
                <a16:creationId xmlns:a16="http://schemas.microsoft.com/office/drawing/2014/main" id="{32091A11-5337-4C4C-BB74-7CA03306B9CA}"/>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E6D7BF26-F426-4B62-86B0-D380ACF9F7A7}"/>
              </a:ext>
            </a:extLst>
          </p:cNvPr>
          <p:cNvSpPr>
            <a:spLocks noGrp="1"/>
          </p:cNvSpPr>
          <p:nvPr>
            <p:ph type="sldNum" sz="quarter" idx="12"/>
          </p:nvPr>
        </p:nvSpPr>
        <p:spPr/>
        <p:txBody>
          <a:bodyPr/>
          <a:lstStyle/>
          <a:p>
            <a:fld id="{DB87C72B-589B-4AC8-9896-F89487945A97}" type="slidenum">
              <a:rPr lang="fr-FR" smtClean="0"/>
              <a:t>95</a:t>
            </a:fld>
            <a:endParaRPr lang="fr-FR"/>
          </a:p>
        </p:txBody>
      </p:sp>
    </p:spTree>
    <p:extLst>
      <p:ext uri="{BB962C8B-B14F-4D97-AF65-F5344CB8AC3E}">
        <p14:creationId xmlns:p14="http://schemas.microsoft.com/office/powerpoint/2010/main" val="346088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129955-DD3A-4A30-A21E-3D250DD8D1FD}"/>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21809E7-67C3-4734-9954-C4D5E95352B7}"/>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C999C764-3B82-4D16-99DA-9417CA99C4B1}"/>
              </a:ext>
            </a:extLst>
          </p:cNvPr>
          <p:cNvPicPr>
            <a:picLocks noChangeAspect="1"/>
          </p:cNvPicPr>
          <p:nvPr/>
        </p:nvPicPr>
        <p:blipFill>
          <a:blip r:embed="rId2"/>
          <a:stretch>
            <a:fillRect/>
          </a:stretch>
        </p:blipFill>
        <p:spPr>
          <a:xfrm>
            <a:off x="3976687" y="1662112"/>
            <a:ext cx="4238625" cy="3533775"/>
          </a:xfrm>
          <a:prstGeom prst="rect">
            <a:avLst/>
          </a:prstGeom>
        </p:spPr>
      </p:pic>
      <p:sp>
        <p:nvSpPr>
          <p:cNvPr id="6" name="Espace réservé du pied de page 5">
            <a:extLst>
              <a:ext uri="{FF2B5EF4-FFF2-40B4-BE49-F238E27FC236}">
                <a16:creationId xmlns:a16="http://schemas.microsoft.com/office/drawing/2014/main" id="{994E18FA-F420-4CE5-A8AC-B0DFFFEFADDE}"/>
              </a:ext>
            </a:extLst>
          </p:cNvPr>
          <p:cNvSpPr>
            <a:spLocks noGrp="1"/>
          </p:cNvSpPr>
          <p:nvPr>
            <p:ph type="ftr" sz="quarter" idx="11"/>
          </p:nvPr>
        </p:nvSpPr>
        <p:spPr/>
        <p:txBody>
          <a:bodyPr/>
          <a:lstStyle/>
          <a:p>
            <a:r>
              <a:rPr lang="fr-FR"/>
              <a:t>Pr C THIAM</a:t>
            </a:r>
          </a:p>
        </p:txBody>
      </p:sp>
      <p:sp>
        <p:nvSpPr>
          <p:cNvPr id="7" name="Espace réservé du numéro de diapositive 6">
            <a:extLst>
              <a:ext uri="{FF2B5EF4-FFF2-40B4-BE49-F238E27FC236}">
                <a16:creationId xmlns:a16="http://schemas.microsoft.com/office/drawing/2014/main" id="{0188F480-FF7F-4FFE-AFCC-805A144FA40D}"/>
              </a:ext>
            </a:extLst>
          </p:cNvPr>
          <p:cNvSpPr>
            <a:spLocks noGrp="1"/>
          </p:cNvSpPr>
          <p:nvPr>
            <p:ph type="sldNum" sz="quarter" idx="12"/>
          </p:nvPr>
        </p:nvSpPr>
        <p:spPr/>
        <p:txBody>
          <a:bodyPr/>
          <a:lstStyle/>
          <a:p>
            <a:fld id="{DB87C72B-589B-4AC8-9896-F89487945A97}" type="slidenum">
              <a:rPr lang="fr-FR" smtClean="0"/>
              <a:t>96</a:t>
            </a:fld>
            <a:endParaRPr lang="fr-FR"/>
          </a:p>
        </p:txBody>
      </p:sp>
    </p:spTree>
    <p:extLst>
      <p:ext uri="{BB962C8B-B14F-4D97-AF65-F5344CB8AC3E}">
        <p14:creationId xmlns:p14="http://schemas.microsoft.com/office/powerpoint/2010/main" val="13493848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6092D7-E8E6-477E-A1E9-DCC429ACE728}"/>
              </a:ext>
            </a:extLst>
          </p:cNvPr>
          <p:cNvSpPr>
            <a:spLocks noGrp="1"/>
          </p:cNvSpPr>
          <p:nvPr>
            <p:ph type="title"/>
          </p:nvPr>
        </p:nvSpPr>
        <p:spPr/>
        <p:txBody>
          <a:bodyPr/>
          <a:lstStyle/>
          <a:p>
            <a:r>
              <a:rPr lang="fr-FR" b="1" i="0" dirty="0">
                <a:solidFill>
                  <a:srgbClr val="A115A1"/>
                </a:solidFill>
                <a:effectLst/>
                <a:latin typeface="Geneva"/>
              </a:rPr>
              <a:t>Résumé</a:t>
            </a:r>
            <a:br>
              <a:rPr lang="fr-FR" b="1" i="0" dirty="0">
                <a:solidFill>
                  <a:srgbClr val="A115A1"/>
                </a:solidFill>
                <a:effectLst/>
                <a:latin typeface="Geneva"/>
              </a:rPr>
            </a:br>
            <a:endParaRPr lang="fr-FR" dirty="0"/>
          </a:p>
        </p:txBody>
      </p:sp>
      <p:sp>
        <p:nvSpPr>
          <p:cNvPr id="3" name="Espace réservé du contenu 2">
            <a:extLst>
              <a:ext uri="{FF2B5EF4-FFF2-40B4-BE49-F238E27FC236}">
                <a16:creationId xmlns:a16="http://schemas.microsoft.com/office/drawing/2014/main" id="{E2A257EB-0844-414D-8EDB-80632FCE6730}"/>
              </a:ext>
            </a:extLst>
          </p:cNvPr>
          <p:cNvSpPr>
            <a:spLocks noGrp="1"/>
          </p:cNvSpPr>
          <p:nvPr>
            <p:ph idx="1"/>
          </p:nvPr>
        </p:nvSpPr>
        <p:spPr>
          <a:xfrm>
            <a:off x="347729" y="991672"/>
            <a:ext cx="11642501" cy="5364677"/>
          </a:xfrm>
        </p:spPr>
        <p:txBody>
          <a:bodyPr>
            <a:normAutofit fontScale="55000" lnSpcReduction="20000"/>
          </a:bodyPr>
          <a:lstStyle/>
          <a:p>
            <a:pPr algn="l"/>
            <a:r>
              <a:rPr lang="fr-FR" b="0" i="0" dirty="0">
                <a:solidFill>
                  <a:srgbClr val="393536"/>
                </a:solidFill>
                <a:effectLst/>
                <a:latin typeface="Geneva"/>
              </a:rPr>
              <a:t>Les réseaux et Internet ont modifié notre façon de communiquer, d'apprendre, de travailler et de nous divertir.</a:t>
            </a:r>
          </a:p>
          <a:p>
            <a:pPr algn="l"/>
            <a:r>
              <a:rPr lang="fr-FR" b="0" i="0" dirty="0">
                <a:solidFill>
                  <a:srgbClr val="393536"/>
                </a:solidFill>
                <a:effectLst/>
                <a:latin typeface="Geneva"/>
              </a:rPr>
              <a:t>Les réseaux peuvent être de différentes tailles. Cela va des réseaux de base, constitués de deux ordinateurs, aux réseaux les plus complexes capables de connecter des millions de périphériques.</a:t>
            </a:r>
          </a:p>
          <a:p>
            <a:pPr algn="l"/>
            <a:r>
              <a:rPr lang="fr-FR" b="0" i="0" dirty="0">
                <a:solidFill>
                  <a:srgbClr val="393536"/>
                </a:solidFill>
                <a:effectLst/>
                <a:latin typeface="Geneva"/>
              </a:rPr>
              <a:t>Internet est le plus grand réseau existant. En réalité, le terme « Internet » signifie « réseau de réseaux ». Internet fournit des services qui nous permettent de communiquer avec la famille, les amis et les collègues.</a:t>
            </a:r>
          </a:p>
          <a:p>
            <a:pPr algn="l"/>
            <a:r>
              <a:rPr lang="fr-FR" b="0" i="0" dirty="0">
                <a:solidFill>
                  <a:srgbClr val="393536"/>
                </a:solidFill>
                <a:effectLst/>
                <a:latin typeface="Geneva"/>
              </a:rPr>
              <a:t>L'infrastructure réseau est la plate-forme qui prend en charge le réseau. Elle fournit le canal stable et fiable à travers lequel nos communications peuvent s'établir. Ce dernier est constitué de composants réseau tels que les périphériques finaux, les équipements intermédiaires et les supports de transmission.</a:t>
            </a:r>
          </a:p>
          <a:p>
            <a:pPr algn="l"/>
            <a:r>
              <a:rPr lang="fr-FR" b="0" i="0" dirty="0">
                <a:solidFill>
                  <a:srgbClr val="393536"/>
                </a:solidFill>
                <a:effectLst/>
                <a:latin typeface="Geneva"/>
              </a:rPr>
              <a:t>Les réseaux doivent être fiables. Cela signifie que le réseau doit être tolérant aux pannes, évolutif, fournir la qualité de service attendue et assurer la sécurité des informations et des ressources. La sécurité du réseau est une partie intégrante des réseaux informatiques, qu'il s'agisse d'un simple environnement domestique avec une seule connexion à Internet ou d'une entreprise avec des milliers d'utilisateurs. Aucune solution unique ne peut protéger le réseau contre les diverses menaces existantes. Pour cette raison, la sécurité doit être implémentée en plusieurs couches, avec plusieurs solutions de sécurité.</a:t>
            </a:r>
          </a:p>
          <a:p>
            <a:pPr algn="l"/>
            <a:r>
              <a:rPr lang="fr-FR" b="0" i="0" dirty="0">
                <a:solidFill>
                  <a:srgbClr val="393536"/>
                </a:solidFill>
                <a:effectLst/>
                <a:latin typeface="Geneva"/>
              </a:rPr>
              <a:t>L'infrastructure réseau peut varier considérablement en termes de taille, de nombre d'utilisateurs, et de nombre et types de services pris en charge. Elle doit se développer et s'adapter pour prendre en charge la façon dont le réseau est utilisé. La plate-forme de routage et de commutation est la base de toute infrastructure réseau.</a:t>
            </a:r>
          </a:p>
          <a:p>
            <a:pPr algn="l"/>
            <a:r>
              <a:rPr lang="fr-FR" b="0" i="0" dirty="0">
                <a:solidFill>
                  <a:srgbClr val="393536"/>
                </a:solidFill>
                <a:effectLst/>
                <a:latin typeface="Geneva"/>
              </a:rPr>
              <a:t>Ce chapitre concerne le réseau en tant que plate-forme principale de prise en charge des communications. Le chapitre suivant vous présentera le système d'exploitation de Cisco, IOS (Internet Operating System), qui permet le routage et la commutation dans un environnement réseau Cisco.</a:t>
            </a:r>
          </a:p>
          <a:p>
            <a:endParaRPr lang="fr-FR" dirty="0"/>
          </a:p>
        </p:txBody>
      </p:sp>
      <p:sp>
        <p:nvSpPr>
          <p:cNvPr id="4" name="Espace réservé du pied de page 3">
            <a:extLst>
              <a:ext uri="{FF2B5EF4-FFF2-40B4-BE49-F238E27FC236}">
                <a16:creationId xmlns:a16="http://schemas.microsoft.com/office/drawing/2014/main" id="{1EBE02D6-BDB8-4964-A7F3-DA0044468691}"/>
              </a:ext>
            </a:extLst>
          </p:cNvPr>
          <p:cNvSpPr>
            <a:spLocks noGrp="1"/>
          </p:cNvSpPr>
          <p:nvPr>
            <p:ph type="ftr" sz="quarter" idx="11"/>
          </p:nvPr>
        </p:nvSpPr>
        <p:spPr/>
        <p:txBody>
          <a:bodyPr/>
          <a:lstStyle/>
          <a:p>
            <a:r>
              <a:rPr lang="fr-FR"/>
              <a:t>Pr C THIAM</a:t>
            </a:r>
          </a:p>
        </p:txBody>
      </p:sp>
      <p:sp>
        <p:nvSpPr>
          <p:cNvPr id="5" name="Espace réservé du numéro de diapositive 4">
            <a:extLst>
              <a:ext uri="{FF2B5EF4-FFF2-40B4-BE49-F238E27FC236}">
                <a16:creationId xmlns:a16="http://schemas.microsoft.com/office/drawing/2014/main" id="{898548B8-C29C-4567-8E68-3CBA76ACC951}"/>
              </a:ext>
            </a:extLst>
          </p:cNvPr>
          <p:cNvSpPr>
            <a:spLocks noGrp="1"/>
          </p:cNvSpPr>
          <p:nvPr>
            <p:ph type="sldNum" sz="quarter" idx="12"/>
          </p:nvPr>
        </p:nvSpPr>
        <p:spPr/>
        <p:txBody>
          <a:bodyPr/>
          <a:lstStyle/>
          <a:p>
            <a:fld id="{DB87C72B-589B-4AC8-9896-F89487945A97}" type="slidenum">
              <a:rPr lang="fr-FR" smtClean="0"/>
              <a:t>97</a:t>
            </a:fld>
            <a:endParaRPr lang="fr-FR"/>
          </a:p>
        </p:txBody>
      </p:sp>
    </p:spTree>
    <p:extLst>
      <p:ext uri="{BB962C8B-B14F-4D97-AF65-F5344CB8AC3E}">
        <p14:creationId xmlns:p14="http://schemas.microsoft.com/office/powerpoint/2010/main" val="127453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1681</TotalTime>
  <Words>10050</Words>
  <Application>Microsoft Macintosh PowerPoint</Application>
  <PresentationFormat>Grand écran</PresentationFormat>
  <Paragraphs>675</Paragraphs>
  <Slides>97</Slides>
  <Notes>2</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97</vt:i4>
      </vt:variant>
    </vt:vector>
  </HeadingPairs>
  <TitlesOfParts>
    <vt:vector size="112" baseType="lpstr">
      <vt:lpstr>Arial</vt:lpstr>
      <vt:lpstr>Arial</vt:lpstr>
      <vt:lpstr>Calibri</vt:lpstr>
      <vt:lpstr>Calibri Light</vt:lpstr>
      <vt:lpstr>Cambria</vt:lpstr>
      <vt:lpstr>Geneva</vt:lpstr>
      <vt:lpstr>Helvetica</vt:lpstr>
      <vt:lpstr>Helvetica Neue</vt:lpstr>
      <vt:lpstr>Segoe UI Symbol</vt:lpstr>
      <vt:lpstr>Symbol</vt:lpstr>
      <vt:lpstr>Tahoma</vt:lpstr>
      <vt:lpstr>Times New Roman</vt:lpstr>
      <vt:lpstr>Verdana</vt:lpstr>
      <vt:lpstr>Wingdings</vt:lpstr>
      <vt:lpstr>Thème Office</vt:lpstr>
      <vt:lpstr>Réseaux </vt:lpstr>
      <vt:lpstr>Réseaux </vt:lpstr>
      <vt:lpstr>Présentation PowerPoint</vt:lpstr>
      <vt:lpstr> Introduction</vt:lpstr>
      <vt:lpstr>Introduction</vt:lpstr>
      <vt:lpstr>Réseau de données</vt:lpstr>
      <vt:lpstr>Introduction</vt:lpstr>
      <vt:lpstr>Classification</vt:lpstr>
      <vt:lpstr>Introduction</vt:lpstr>
      <vt:lpstr>Structures de réseaux à commutation </vt:lpstr>
      <vt:lpstr>Introduction</vt:lpstr>
      <vt:lpstr>La notion de réseau et de protocole Les réseaux</vt:lpstr>
      <vt:lpstr>La notion de réseau et de protocole Les réseaux</vt:lpstr>
      <vt:lpstr>La notion de réseau et de protocole Les réseaux </vt:lpstr>
      <vt:lpstr>La notion de réseau et de protocole Les protocoles </vt:lpstr>
      <vt:lpstr>La notion de réseau et de protocole Les protocoles</vt:lpstr>
      <vt:lpstr>La notion de réseau et de protocole</vt:lpstr>
      <vt:lpstr>La notion de réseau et de protocole</vt:lpstr>
      <vt:lpstr>Premier exercice de conception : </vt:lpstr>
      <vt:lpstr>Présentation PowerPoint</vt:lpstr>
      <vt:lpstr>Connecté au monde entier</vt:lpstr>
      <vt:lpstr>Connecté au monde entier</vt:lpstr>
      <vt:lpstr>Connecté au monde entier</vt:lpstr>
      <vt:lpstr>Connecté au monde entier</vt:lpstr>
      <vt:lpstr>Connecté au monde entier</vt:lpstr>
      <vt:lpstr>Connecté au monde entier</vt:lpstr>
      <vt:lpstr>Les réseaux facilitent l'apprentissage</vt:lpstr>
      <vt:lpstr>Présentation PowerPoint</vt:lpstr>
      <vt:lpstr>Les réseaux facilitent la communication</vt:lpstr>
      <vt:lpstr>Les réseaux facilitent la communication</vt:lpstr>
      <vt:lpstr>Les réseaux facilitent la communication</vt:lpstr>
      <vt:lpstr>Les réseaux facilitent la communication</vt:lpstr>
      <vt:lpstr>Les réseaux facilitent la communication</vt:lpstr>
      <vt:lpstr>Les réseaux facilitent l'apprentissage</vt:lpstr>
      <vt:lpstr>Présentation PowerPoint</vt:lpstr>
      <vt:lpstr> Les réseaux facilitent notre travail</vt:lpstr>
      <vt:lpstr>Présentation PowerPoint</vt:lpstr>
      <vt:lpstr>Les réseaux facilitent le divertissement</vt:lpstr>
      <vt:lpstr>Les réseaux facilitent le divertissement</vt:lpstr>
      <vt:lpstr>Les réseaux facilitent le divertissement</vt:lpstr>
      <vt:lpstr>Présentation PowerPoint</vt:lpstr>
      <vt:lpstr> Travaux pratiques – Outils de collaboration réseau</vt:lpstr>
      <vt:lpstr>Réseaux de tailles diverses</vt:lpstr>
      <vt:lpstr>Réseaux de tailles diverses</vt:lpstr>
      <vt:lpstr>Présentation PowerPoint</vt:lpstr>
      <vt:lpstr>Clients et serveurs</vt:lpstr>
      <vt:lpstr>CLIENT/SERVEUR</vt:lpstr>
      <vt:lpstr>Clients et serveurs </vt:lpstr>
      <vt:lpstr>Clients et serveurs </vt:lpstr>
      <vt:lpstr>Peer to peer</vt:lpstr>
      <vt:lpstr>Les éléments d'un réseau de données</vt:lpstr>
      <vt:lpstr>Composants du réseau</vt:lpstr>
      <vt:lpstr>Présentation PowerPoint</vt:lpstr>
      <vt:lpstr>Présentation PowerPoint</vt:lpstr>
      <vt:lpstr>Présentation PowerPoint</vt:lpstr>
      <vt:lpstr>Périphériques finaux</vt:lpstr>
      <vt:lpstr>Périphériques réseau intermédiaires</vt:lpstr>
      <vt:lpstr>Périphériques réseau intermédiaires</vt:lpstr>
      <vt:lpstr>Supports réseau</vt:lpstr>
      <vt:lpstr>Supports réseau</vt:lpstr>
      <vt:lpstr>Supports réseau</vt:lpstr>
      <vt:lpstr>Présentation PowerPoint</vt:lpstr>
      <vt:lpstr>Représentations du réseau </vt:lpstr>
      <vt:lpstr>Représentations du réseau </vt:lpstr>
      <vt:lpstr>Présentation PowerPoint</vt:lpstr>
      <vt:lpstr>Description des éléments constitutifs d'un réseau</vt:lpstr>
      <vt:lpstr>Répétiteur (hub)</vt:lpstr>
      <vt:lpstr>Commutateur (switch)</vt:lpstr>
      <vt:lpstr>Passerelle (gateway) et routeur (router)</vt:lpstr>
      <vt:lpstr>Symboles courants des éléments constituants les réseaux de données</vt:lpstr>
      <vt:lpstr>Schémas de topologie</vt:lpstr>
      <vt:lpstr>Présentation PowerPoint</vt:lpstr>
      <vt:lpstr>Présentation PowerPoint</vt:lpstr>
      <vt:lpstr>Représentations et fonctions des composants du réseau</vt:lpstr>
      <vt:lpstr>Types de réseau</vt:lpstr>
      <vt:lpstr>Présentation PowerPoint</vt:lpstr>
      <vt:lpstr> Réseaux locaux</vt:lpstr>
      <vt:lpstr>Présentation PowerPoint</vt:lpstr>
      <vt:lpstr>Réseaux étendus</vt:lpstr>
      <vt:lpstr>Présentation PowerPoint</vt:lpstr>
      <vt:lpstr>Internet</vt:lpstr>
      <vt:lpstr>Internet</vt:lpstr>
      <vt:lpstr>Internet</vt:lpstr>
      <vt:lpstr>Internet</vt:lpstr>
      <vt:lpstr>Présentation PowerPoint</vt:lpstr>
      <vt:lpstr>Technologies d'accès internet </vt:lpstr>
      <vt:lpstr>Connexion des utilisateurs distants à Internet</vt:lpstr>
      <vt:lpstr>Connexion des utilisateurs distants à Internet</vt:lpstr>
      <vt:lpstr>Connexion des utilisateurs distants à Internet</vt:lpstr>
      <vt:lpstr>Présentation PowerPoint</vt:lpstr>
      <vt:lpstr> Connexion d'une entreprise à Internet</vt:lpstr>
      <vt:lpstr>Présentation PowerPoint</vt:lpstr>
      <vt:lpstr> Packet Tracer : représentation du réseau</vt:lpstr>
      <vt:lpstr>Réseau convergent</vt:lpstr>
      <vt:lpstr>Réseau convergent</vt:lpstr>
      <vt:lpstr>Présentation PowerPoint</vt:lpstr>
      <vt:lpstr>Résumé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Découverte du réseau</dc:title>
  <dc:creator>Fatou Mata</dc:creator>
  <cp:lastModifiedBy>cheikh thiam</cp:lastModifiedBy>
  <cp:revision>34</cp:revision>
  <dcterms:created xsi:type="dcterms:W3CDTF">2022-04-21T19:44:03Z</dcterms:created>
  <dcterms:modified xsi:type="dcterms:W3CDTF">2026-03-04T12:09:22Z</dcterms:modified>
</cp:coreProperties>
</file>