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1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6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8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5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8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62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7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4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75E3-8569-4B2C-B265-3422B6A20544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47C7-C7EC-4D3C-AE5A-F08ACDBE9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thiam@univ-thies.s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185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i="0" u="none" strike="noStrike" baseline="0" dirty="0" smtClean="0">
                <a:solidFill>
                  <a:srgbClr val="3333B3"/>
                </a:solidFill>
                <a:latin typeface="NimbusSanL-Bold"/>
              </a:rPr>
              <a:t>Cours de Base de Données</a:t>
            </a:r>
            <a:br>
              <a:rPr lang="fr-FR" b="1" i="0" u="none" strike="noStrike" baseline="0" dirty="0" smtClean="0">
                <a:solidFill>
                  <a:srgbClr val="3333B3"/>
                </a:solidFill>
                <a:latin typeface="NimbusSanL-Bold"/>
              </a:rPr>
            </a:br>
            <a:r>
              <a:rPr lang="fr-FR" b="1" i="0" u="none" strike="noStrike" baseline="0" dirty="0" smtClean="0">
                <a:solidFill>
                  <a:srgbClr val="3333B3"/>
                </a:solidFill>
                <a:latin typeface="NimbusSanL-Bold"/>
              </a:rPr>
              <a:t>Cours n.5 :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Introduction a MySQL/</a:t>
            </a:r>
            <a:r>
              <a:rPr lang="fr-FR" b="1" dirty="0" err="1"/>
              <a:t>PhPMyAdmin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9447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Cheikhou</a:t>
            </a:r>
            <a:r>
              <a:rPr lang="fr-FR" dirty="0" smtClean="0"/>
              <a:t> THIAM – </a:t>
            </a:r>
            <a:r>
              <a:rPr lang="fr-FR" dirty="0" smtClean="0">
                <a:hlinkClick r:id="rId2"/>
              </a:rPr>
              <a:t>cthiam@univ-thies.sn</a:t>
            </a:r>
            <a:endParaRPr lang="fr-FR" dirty="0" smtClean="0"/>
          </a:p>
          <a:p>
            <a:r>
              <a:rPr lang="fr-FR" dirty="0" smtClean="0"/>
              <a:t>UFR Sciences Economique et Sociales</a:t>
            </a:r>
          </a:p>
          <a:p>
            <a:r>
              <a:rPr lang="fr-FR" dirty="0" smtClean="0"/>
              <a:t>2020-2021</a:t>
            </a:r>
            <a:endParaRPr lang="fr-FR" dirty="0" smtClean="0"/>
          </a:p>
          <a:p>
            <a:r>
              <a:rPr lang="fr-FR" dirty="0" smtClean="0"/>
              <a:t>Université </a:t>
            </a:r>
            <a:r>
              <a:rPr lang="fr-FR" dirty="0" smtClean="0"/>
              <a:t>IBA DER THIAM de </a:t>
            </a:r>
            <a:r>
              <a:rPr lang="fr-FR" dirty="0" smtClean="0"/>
              <a:t>THIES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8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4" y="1457324"/>
            <a:ext cx="8174131" cy="496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89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0" y="1640447"/>
            <a:ext cx="8028971" cy="48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8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Quelques mots sur </a:t>
            </a:r>
            <a:r>
              <a:rPr lang="fr-FR" b="1" dirty="0" err="1"/>
              <a:t>InnoDB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5448" y="1694329"/>
            <a:ext cx="10508351" cy="44826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9" y="1915731"/>
            <a:ext cx="8903327" cy="395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69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21" y="1333300"/>
            <a:ext cx="8923505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0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92" y="1457325"/>
            <a:ext cx="8603758" cy="525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3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Intégrité</a:t>
            </a:r>
            <a:r>
              <a:rPr lang="de-DE" b="1" dirty="0" smtClean="0"/>
              <a:t>  </a:t>
            </a:r>
            <a:r>
              <a:rPr lang="de-DE" b="1" dirty="0" err="1" smtClean="0"/>
              <a:t>référentielle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03" y="1248516"/>
            <a:ext cx="7985517" cy="514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9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8" y="1452563"/>
            <a:ext cx="8394616" cy="51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9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83" y="1428750"/>
            <a:ext cx="8232105" cy="50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1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6" y="1428749"/>
            <a:ext cx="8478619" cy="519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7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9" y="1485900"/>
            <a:ext cx="8464426" cy="500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MySQL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MySQL </a:t>
            </a:r>
            <a:r>
              <a:rPr lang="fr-FR" dirty="0" err="1"/>
              <a:t>derive</a:t>
            </a:r>
            <a:r>
              <a:rPr lang="fr-FR" dirty="0"/>
              <a:t> directement de SQL (</a:t>
            </a:r>
            <a:r>
              <a:rPr lang="fr-FR" dirty="0" err="1"/>
              <a:t>Structured</a:t>
            </a:r>
            <a:r>
              <a:rPr lang="fr-FR" dirty="0"/>
              <a:t> </a:t>
            </a:r>
            <a:r>
              <a:rPr lang="fr-FR" dirty="0" err="1"/>
              <a:t>Query</a:t>
            </a:r>
            <a:r>
              <a:rPr lang="fr-FR" dirty="0"/>
              <a:t> </a:t>
            </a:r>
            <a:r>
              <a:rPr lang="fr-FR" dirty="0" err="1" smtClean="0"/>
              <a:t>Language</a:t>
            </a:r>
            <a:r>
              <a:rPr lang="fr-FR" dirty="0"/>
              <a:t>)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/>
              <a:t>L’outil </a:t>
            </a:r>
            <a:r>
              <a:rPr lang="fr-FR" dirty="0" err="1"/>
              <a:t>phpMyAdmin</a:t>
            </a:r>
            <a:r>
              <a:rPr lang="fr-FR" dirty="0"/>
              <a:t> est </a:t>
            </a:r>
            <a:r>
              <a:rPr lang="fr-FR" dirty="0" err="1" smtClean="0"/>
              <a:t>developp</a:t>
            </a:r>
            <a:r>
              <a:rPr lang="fr-FR" dirty="0" err="1"/>
              <a:t>é</a:t>
            </a:r>
            <a:r>
              <a:rPr lang="fr-FR" dirty="0" smtClean="0"/>
              <a:t> </a:t>
            </a:r>
            <a:r>
              <a:rPr lang="fr-FR" dirty="0"/>
              <a:t>en PHP et offre une </a:t>
            </a:r>
            <a:r>
              <a:rPr lang="fr-FR" dirty="0" smtClean="0"/>
              <a:t>interface </a:t>
            </a:r>
            <a:r>
              <a:rPr lang="fr-FR" dirty="0"/>
              <a:t>pour l’administration des base de </a:t>
            </a:r>
            <a:r>
              <a:rPr lang="fr-FR" dirty="0" smtClean="0"/>
              <a:t>données 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 err="1"/>
              <a:t>phpMyAdmin</a:t>
            </a:r>
            <a:r>
              <a:rPr lang="fr-FR" dirty="0"/>
              <a:t> est </a:t>
            </a:r>
            <a:r>
              <a:rPr lang="fr-FR" dirty="0" err="1" smtClean="0"/>
              <a:t>teléchargeable</a:t>
            </a:r>
            <a:r>
              <a:rPr lang="fr-FR" dirty="0" smtClean="0"/>
              <a:t> </a:t>
            </a:r>
            <a:r>
              <a:rPr lang="fr-FR" dirty="0"/>
              <a:t>ici : </a:t>
            </a:r>
            <a:r>
              <a:rPr lang="fr-FR" dirty="0" smtClean="0"/>
              <a:t>http</a:t>
            </a:r>
            <a:r>
              <a:rPr lang="fr-FR" dirty="0"/>
              <a:t>://phpmyadmin.sourceforge.net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/>
              <a:t>cet outil permet de :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 smtClean="0"/>
              <a:t>créer </a:t>
            </a:r>
            <a:r>
              <a:rPr lang="fr-FR" dirty="0"/>
              <a:t>de nouvelles bases 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 smtClean="0"/>
              <a:t>créer/modifier/supprimer </a:t>
            </a:r>
            <a:r>
              <a:rPr lang="fr-FR" dirty="0"/>
              <a:t>des tables 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/>
              <a:t>afficher/ajouter/modifier/supprimer des </a:t>
            </a:r>
            <a:r>
              <a:rPr lang="fr-FR" dirty="0" err="1"/>
              <a:t>tuples</a:t>
            </a:r>
            <a:r>
              <a:rPr lang="fr-FR" dirty="0"/>
              <a:t> dans </a:t>
            </a:r>
            <a:r>
              <a:rPr lang="fr-FR" dirty="0" smtClean="0"/>
              <a:t>des tables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/>
              <a:t>effectuer des sauvegardes de la structure et/ou des donnes </a:t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/>
              <a:t>effectuer des </a:t>
            </a:r>
            <a:r>
              <a:rPr lang="fr-FR" dirty="0" smtClean="0"/>
              <a:t>requêtes 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• </a:t>
            </a:r>
            <a:r>
              <a:rPr lang="fr-FR" dirty="0" smtClean="0"/>
              <a:t>gérer </a:t>
            </a:r>
            <a:r>
              <a:rPr lang="fr-FR" dirty="0"/>
              <a:t>les </a:t>
            </a:r>
            <a:r>
              <a:rPr lang="fr-FR" dirty="0" err="1" smtClean="0"/>
              <a:t>priviléges</a:t>
            </a:r>
            <a:r>
              <a:rPr lang="fr-FR" dirty="0" smtClean="0"/>
              <a:t> </a:t>
            </a:r>
            <a:r>
              <a:rPr lang="fr-FR" dirty="0"/>
              <a:t>des utilisateurs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5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7" y="1457325"/>
            <a:ext cx="8542218" cy="52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1" y="1438275"/>
            <a:ext cx="8550298" cy="523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" y="1500188"/>
            <a:ext cx="8725535" cy="51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1476374"/>
            <a:ext cx="8514143" cy="521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1438275"/>
            <a:ext cx="8432979" cy="518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GRAPHIQUE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2" y="1447799"/>
            <a:ext cx="8558711" cy="519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4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RESUME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" y="1366494"/>
            <a:ext cx="9238130" cy="51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6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PROPRIETES BD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3" y="1932501"/>
            <a:ext cx="9971968" cy="40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17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r>
              <a:rPr lang="fr-FR" b="1" dirty="0"/>
              <a:t>PROPRIETES BD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300163"/>
            <a:ext cx="7844441" cy="52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53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7900" y="2473325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Fin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Liens </a:t>
            </a:r>
            <a:r>
              <a:rPr lang="fr-FR" b="1" dirty="0" smtClean="0"/>
              <a:t>intéressants </a:t>
            </a:r>
            <a:r>
              <a:rPr lang="fr-FR" b="1" dirty="0"/>
              <a:t>(MySQL)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6505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1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Types des attributs MySQL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1" y="1802773"/>
            <a:ext cx="6348973" cy="32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80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ENTIERS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88" y="1316956"/>
            <a:ext cx="7356662" cy="482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753" y="297889"/>
            <a:ext cx="10515600" cy="898899"/>
          </a:xfrm>
        </p:spPr>
        <p:txBody>
          <a:bodyPr/>
          <a:lstStyle/>
          <a:p>
            <a:r>
              <a:rPr lang="fr-FR" dirty="0" smtClean="0"/>
              <a:t>FLOTTANTS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4" y="1169894"/>
            <a:ext cx="7872061" cy="53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CHAINES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5" y="1423988"/>
            <a:ext cx="7532314" cy="51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8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ET HEURES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57" y="1372160"/>
            <a:ext cx="7721232" cy="47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7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INTERFACA GRAPHIQUE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73" y="1500188"/>
            <a:ext cx="8159965" cy="48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92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90</Words>
  <Application>Microsoft Office PowerPoint</Application>
  <PresentationFormat>Personnalisé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Cours de Base de Données Cours n.5 :  Introduction a MySQL/PhPMyAdmin </vt:lpstr>
      <vt:lpstr>MySQL</vt:lpstr>
      <vt:lpstr>Liens intéressants (MySQL) </vt:lpstr>
      <vt:lpstr>Types des attributs MySQL  </vt:lpstr>
      <vt:lpstr>ENTIERS</vt:lpstr>
      <vt:lpstr>FLOTTANTS</vt:lpstr>
      <vt:lpstr>CHAINES</vt:lpstr>
      <vt:lpstr>DATES ET HEURES</vt:lpstr>
      <vt:lpstr>INTERFACA GRAPHIQUE</vt:lpstr>
      <vt:lpstr>INTERFACE GRAPHIQUE</vt:lpstr>
      <vt:lpstr>INTERFACE GRAPHIQUE</vt:lpstr>
      <vt:lpstr>Quelques mots sur InnoDB </vt:lpstr>
      <vt:lpstr>INTERFACE GRAPHIQUE</vt:lpstr>
      <vt:lpstr>INTERFACE GRAPHIQUE</vt:lpstr>
      <vt:lpstr>Intégrité  référentielle  </vt:lpstr>
      <vt:lpstr>INTERFACE GRAPHIQUE</vt:lpstr>
      <vt:lpstr>INTERFACE GRAPHIQUE</vt:lpstr>
      <vt:lpstr>INTERFACE GRAPHIQUE</vt:lpstr>
      <vt:lpstr>INTERFACE GRAPHIQUE</vt:lpstr>
      <vt:lpstr>INTERFACE GRAPHIQUE</vt:lpstr>
      <vt:lpstr>INTERFACE GRAPHIQUE</vt:lpstr>
      <vt:lpstr>INTERFACE GRAPHIQUE</vt:lpstr>
      <vt:lpstr>INTERFACE GRAPHIQUE</vt:lpstr>
      <vt:lpstr>INTERFACE GRAPHIQUE</vt:lpstr>
      <vt:lpstr>INTERFACE GRAPHIQUE</vt:lpstr>
      <vt:lpstr>RESUME</vt:lpstr>
      <vt:lpstr>PROPRIETES BD</vt:lpstr>
      <vt:lpstr>PROPRIETES BD</vt:lpstr>
      <vt:lpstr>Fin chapitre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Cheikhou</cp:lastModifiedBy>
  <cp:revision>96</cp:revision>
  <dcterms:created xsi:type="dcterms:W3CDTF">2016-06-13T08:32:53Z</dcterms:created>
  <dcterms:modified xsi:type="dcterms:W3CDTF">2021-07-29T14:08:32Z</dcterms:modified>
</cp:coreProperties>
</file>